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32"/>
  </p:notesMasterIdLst>
  <p:handoutMasterIdLst>
    <p:handoutMasterId r:id="rId33"/>
  </p:handoutMasterIdLst>
  <p:sldIdLst>
    <p:sldId id="373" r:id="rId2"/>
    <p:sldId id="370" r:id="rId3"/>
    <p:sldId id="386" r:id="rId4"/>
    <p:sldId id="297" r:id="rId5"/>
    <p:sldId id="299" r:id="rId6"/>
    <p:sldId id="300" r:id="rId7"/>
    <p:sldId id="363" r:id="rId8"/>
    <p:sldId id="259" r:id="rId9"/>
    <p:sldId id="260" r:id="rId10"/>
    <p:sldId id="359" r:id="rId11"/>
    <p:sldId id="304" r:id="rId12"/>
    <p:sldId id="392" r:id="rId13"/>
    <p:sldId id="365" r:id="rId14"/>
    <p:sldId id="341" r:id="rId15"/>
    <p:sldId id="360" r:id="rId16"/>
    <p:sldId id="375" r:id="rId17"/>
    <p:sldId id="317" r:id="rId18"/>
    <p:sldId id="376" r:id="rId19"/>
    <p:sldId id="262" r:id="rId20"/>
    <p:sldId id="333" r:id="rId21"/>
    <p:sldId id="382" r:id="rId22"/>
    <p:sldId id="378" r:id="rId23"/>
    <p:sldId id="377" r:id="rId24"/>
    <p:sldId id="393" r:id="rId25"/>
    <p:sldId id="346" r:id="rId26"/>
    <p:sldId id="374" r:id="rId27"/>
    <p:sldId id="381" r:id="rId28"/>
    <p:sldId id="394" r:id="rId29"/>
    <p:sldId id="387" r:id="rId30"/>
    <p:sldId id="331" r:id="rId31"/>
  </p:sldIdLst>
  <p:sldSz cx="9144000" cy="5143500" type="screen16x9"/>
  <p:notesSz cx="6794500" cy="9931400"/>
  <p:embeddedFontLst>
    <p:embeddedFont>
      <p:font typeface="Anton" panose="020B0604020202020204" charset="-94"/>
      <p:regular r:id="rId34"/>
    </p:embeddedFont>
    <p:embeddedFont>
      <p:font typeface="Fira Sans Condensed Light" panose="020B0403050000020004" pitchFamily="34" charset="0"/>
      <p:regular r:id="rId35"/>
      <p:bold r:id="rId36"/>
      <p:italic r:id="rId37"/>
      <p:boldItalic r:id="rId38"/>
    </p:embeddedFont>
    <p:embeddedFont>
      <p:font typeface="Agency FB" panose="020B0503020202020204" pitchFamily="34" charset="0"/>
      <p:regular r:id="rId39"/>
      <p:bold r:id="rId40"/>
    </p:embeddedFont>
    <p:embeddedFont>
      <p:font typeface="DM Sans 14pt Light"/>
      <p:regular r:id="rId41"/>
      <p:italic r:id="rId42"/>
    </p:embeddedFont>
    <p:embeddedFont>
      <p:font typeface="Calibri Light" panose="020F0302020204030204" pitchFamily="34" charset="0"/>
      <p:regular r:id="rId43"/>
      <p:italic r:id="rId44"/>
    </p:embeddedFont>
    <p:embeddedFont>
      <p:font typeface="Poppins Medium Bold" panose="020B0604020202020204" charset="0"/>
      <p:regular r:id="rId45"/>
    </p:embeddedFont>
    <p:embeddedFont>
      <p:font typeface="맑은 고딕" panose="020B0503020000020004" pitchFamily="34" charset="-127"/>
      <p:regular r:id="rId46"/>
      <p:bold r:id="rId47"/>
    </p:embeddedFont>
    <p:embeddedFont>
      <p:font typeface="Rajdhani" panose="02000000000000000000" pitchFamily="2" charset="-94"/>
      <p:regular r:id="rId48"/>
      <p:bold r:id="rId49"/>
    </p:embeddedFont>
    <p:embeddedFont>
      <p:font typeface="Segoe UI Black" panose="020B0A02040204020203" pitchFamily="34" charset="0"/>
      <p:bold r:id="rId50"/>
      <p:boldItalic r:id="rId51"/>
    </p:embeddedFont>
    <p:embeddedFont>
      <p:font typeface="Josefin Slab" panose="020B0604020202020204" charset="-94"/>
      <p:regular r:id="rId52"/>
      <p:bold r:id="rId53"/>
      <p:italic r:id="rId54"/>
      <p:boldItalic r:id="rId55"/>
    </p:embeddedFont>
    <p:embeddedFont>
      <p:font typeface="Poppins Light" panose="020B0604020202020204" charset="0"/>
      <p:regular r:id="rId56"/>
    </p:embeddedFont>
    <p:embeddedFont>
      <p:font typeface="Rajdhani Bold" panose="02000000000000000000" pitchFamily="2" charset="-94"/>
      <p:bold r:id="rId5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81" roundtripDataSignature="AMtx7mjfiffUtuzLnbHwMWBUVmNekLiro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2FFEE"/>
    <a:srgbClr val="FFFFFF"/>
    <a:srgbClr val="FF0000"/>
    <a:srgbClr val="074658"/>
    <a:srgbClr val="061F43"/>
    <a:srgbClr val="131313"/>
    <a:srgbClr val="C00000"/>
    <a:srgbClr val="0C343D"/>
    <a:srgbClr val="03455D"/>
    <a:srgbClr val="F3F3F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75D82D16-5564-4F0C-AA8F-A317251799E1}">
  <a:tblStyle styleId="{75D82D16-5564-4F0C-AA8F-A317251799E1}" styleName="Table_0">
    <a:wholeTbl>
      <a:tcTxStyle b="off" i="off">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150" autoAdjust="0"/>
    <p:restoredTop sz="86268" autoAdjust="0"/>
  </p:normalViewPr>
  <p:slideViewPr>
    <p:cSldViewPr snapToGrid="0">
      <p:cViewPr varScale="1">
        <p:scale>
          <a:sx n="125" d="100"/>
          <a:sy n="125" d="100"/>
        </p:scale>
        <p:origin x="1542" y="102"/>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200" d="100"/>
        <a:sy n="200" d="100"/>
      </p:scale>
      <p:origin x="0" y="-1930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6.fntdata"/><Relationship Id="rId21" Type="http://schemas.openxmlformats.org/officeDocument/2006/relationships/slide" Target="slides/slide20.xml"/><Relationship Id="rId34" Type="http://schemas.openxmlformats.org/officeDocument/2006/relationships/font" Target="fonts/font1.fntdata"/><Relationship Id="rId42" Type="http://schemas.openxmlformats.org/officeDocument/2006/relationships/font" Target="fonts/font9.fntdata"/><Relationship Id="rId47" Type="http://schemas.openxmlformats.org/officeDocument/2006/relationships/font" Target="fonts/font14.fntdata"/><Relationship Id="rId50" Type="http://schemas.openxmlformats.org/officeDocument/2006/relationships/font" Target="fonts/font17.fntdata"/><Relationship Id="rId55" Type="http://schemas.openxmlformats.org/officeDocument/2006/relationships/font" Target="fonts/font22.fntdata"/><Relationship Id="rId84"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font" Target="fonts/font4.fntdata"/><Relationship Id="rId40" Type="http://schemas.openxmlformats.org/officeDocument/2006/relationships/font" Target="fonts/font7.fntdata"/><Relationship Id="rId45" Type="http://schemas.openxmlformats.org/officeDocument/2006/relationships/font" Target="fonts/font12.fntdata"/><Relationship Id="rId53" Type="http://schemas.openxmlformats.org/officeDocument/2006/relationships/font" Target="fonts/font20.fntdata"/><Relationship Id="rId5" Type="http://schemas.openxmlformats.org/officeDocument/2006/relationships/slide" Target="slides/slide4.xml"/><Relationship Id="rId82"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2.fntdata"/><Relationship Id="rId43" Type="http://schemas.openxmlformats.org/officeDocument/2006/relationships/font" Target="fonts/font10.fntdata"/><Relationship Id="rId48" Type="http://schemas.openxmlformats.org/officeDocument/2006/relationships/font" Target="fonts/font15.fntdata"/><Relationship Id="rId56" Type="http://schemas.openxmlformats.org/officeDocument/2006/relationships/font" Target="fonts/font23.fntdata"/><Relationship Id="rId8" Type="http://schemas.openxmlformats.org/officeDocument/2006/relationships/slide" Target="slides/slide7.xml"/><Relationship Id="rId51" Type="http://schemas.openxmlformats.org/officeDocument/2006/relationships/font" Target="fonts/font18.fntdata"/><Relationship Id="rId85"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38" Type="http://schemas.openxmlformats.org/officeDocument/2006/relationships/font" Target="fonts/font5.fntdata"/><Relationship Id="rId46" Type="http://schemas.openxmlformats.org/officeDocument/2006/relationships/font" Target="fonts/font13.fntdata"/><Relationship Id="rId20" Type="http://schemas.openxmlformats.org/officeDocument/2006/relationships/slide" Target="slides/slide19.xml"/><Relationship Id="rId41" Type="http://schemas.openxmlformats.org/officeDocument/2006/relationships/font" Target="fonts/font8.fntdata"/><Relationship Id="rId54" Type="http://schemas.openxmlformats.org/officeDocument/2006/relationships/font" Target="fonts/font21.fntdata"/><Relationship Id="rId83"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3.fntdata"/><Relationship Id="rId49" Type="http://schemas.openxmlformats.org/officeDocument/2006/relationships/font" Target="fonts/font16.fntdata"/><Relationship Id="rId57" Type="http://schemas.openxmlformats.org/officeDocument/2006/relationships/font" Target="fonts/font24.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font" Target="fonts/font11.fntdata"/><Relationship Id="rId52" Type="http://schemas.openxmlformats.org/officeDocument/2006/relationships/font" Target="fonts/font19.fntdata"/><Relationship Id="rId81" Type="http://customschemas.google.com/relationships/presentationmetadata" Target="metadata"/><Relationship Id="rId4" Type="http://schemas.openxmlformats.org/officeDocument/2006/relationships/slide" Target="slides/slide3.xml"/><Relationship Id="rId9" Type="http://schemas.openxmlformats.org/officeDocument/2006/relationships/slide" Target="slides/slide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44283" cy="498295"/>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sz="quarter" idx="1"/>
          </p:nvPr>
        </p:nvSpPr>
        <p:spPr>
          <a:xfrm>
            <a:off x="3848645" y="0"/>
            <a:ext cx="2944283" cy="498295"/>
          </a:xfrm>
          <a:prstGeom prst="rect">
            <a:avLst/>
          </a:prstGeom>
        </p:spPr>
        <p:txBody>
          <a:bodyPr vert="horz" lIns="91440" tIns="45720" rIns="91440" bIns="45720" rtlCol="0"/>
          <a:lstStyle>
            <a:lvl1pPr algn="r">
              <a:defRPr sz="1200"/>
            </a:lvl1pPr>
          </a:lstStyle>
          <a:p>
            <a:fld id="{4200C9C3-3B8C-47D0-B923-71BC4BEFA9B8}" type="datetimeFigureOut">
              <a:rPr lang="tr-TR" smtClean="0"/>
              <a:t>20.10.2026</a:t>
            </a:fld>
            <a:endParaRPr lang="tr-TR"/>
          </a:p>
        </p:txBody>
      </p:sp>
      <p:sp>
        <p:nvSpPr>
          <p:cNvPr id="4" name="Altbilgi Yer Tutucusu 3"/>
          <p:cNvSpPr>
            <a:spLocks noGrp="1"/>
          </p:cNvSpPr>
          <p:nvPr>
            <p:ph type="ftr" sz="quarter" idx="2"/>
          </p:nvPr>
        </p:nvSpPr>
        <p:spPr>
          <a:xfrm>
            <a:off x="0" y="9433107"/>
            <a:ext cx="2944283" cy="498294"/>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p:cNvSpPr>
            <a:spLocks noGrp="1"/>
          </p:cNvSpPr>
          <p:nvPr>
            <p:ph type="sldNum" sz="quarter" idx="3"/>
          </p:nvPr>
        </p:nvSpPr>
        <p:spPr>
          <a:xfrm>
            <a:off x="3848645" y="9433107"/>
            <a:ext cx="2944283" cy="498294"/>
          </a:xfrm>
          <a:prstGeom prst="rect">
            <a:avLst/>
          </a:prstGeom>
        </p:spPr>
        <p:txBody>
          <a:bodyPr vert="horz" lIns="91440" tIns="45720" rIns="91440" bIns="45720" rtlCol="0" anchor="b"/>
          <a:lstStyle>
            <a:lvl1pPr algn="r">
              <a:defRPr sz="1200"/>
            </a:lvl1pPr>
          </a:lstStyle>
          <a:p>
            <a:fld id="{E651CB52-F7F4-422E-B7C2-1E9B52795A6C}" type="slidenum">
              <a:rPr lang="tr-TR" smtClean="0"/>
              <a:t>‹#›</a:t>
            </a:fld>
            <a:endParaRPr lang="tr-TR"/>
          </a:p>
        </p:txBody>
      </p:sp>
    </p:spTree>
    <p:extLst>
      <p:ext uri="{BB962C8B-B14F-4D97-AF65-F5344CB8AC3E}">
        <p14:creationId xmlns:p14="http://schemas.microsoft.com/office/powerpoint/2010/main" val="193602112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87313" y="744538"/>
            <a:ext cx="6619875" cy="372427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79450" y="4717415"/>
            <a:ext cx="5435600" cy="446913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4"/>
        <p:cNvGrpSpPr/>
        <p:nvPr/>
      </p:nvGrpSpPr>
      <p:grpSpPr>
        <a:xfrm>
          <a:off x="0" y="0"/>
          <a:ext cx="0" cy="0"/>
          <a:chOff x="0" y="0"/>
          <a:chExt cx="0" cy="0"/>
        </a:xfrm>
      </p:grpSpPr>
      <p:sp>
        <p:nvSpPr>
          <p:cNvPr id="745" name="Google Shape;745;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46" name="Google Shape;746;p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7841102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p7:notes"/>
          <p:cNvSpPr>
            <a:spLocks noGrp="1" noRot="1" noChangeAspect="1"/>
          </p:cNvSpPr>
          <p:nvPr>
            <p:ph type="sldImg" idx="2"/>
          </p:nvPr>
        </p:nvSpPr>
        <p:spPr>
          <a:xfrm>
            <a:off x="87313" y="744538"/>
            <a:ext cx="6619875" cy="372427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2" name="Google Shape;172;p7:notes"/>
          <p:cNvSpPr txBox="1">
            <a:spLocks noGrp="1"/>
          </p:cNvSpPr>
          <p:nvPr>
            <p:ph type="body" idx="1"/>
          </p:nvPr>
        </p:nvSpPr>
        <p:spPr>
          <a:xfrm>
            <a:off x="679450" y="4717415"/>
            <a:ext cx="5435600" cy="446913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19679717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8"/>
        <p:cNvGrpSpPr/>
        <p:nvPr/>
      </p:nvGrpSpPr>
      <p:grpSpPr>
        <a:xfrm>
          <a:off x="0" y="0"/>
          <a:ext cx="0" cy="0"/>
          <a:chOff x="0" y="0"/>
          <a:chExt cx="0" cy="0"/>
        </a:xfrm>
      </p:grpSpPr>
      <p:sp>
        <p:nvSpPr>
          <p:cNvPr id="769" name="Google Shape;769;p17:notes"/>
          <p:cNvSpPr>
            <a:spLocks noGrp="1" noRot="1" noChangeAspect="1"/>
          </p:cNvSpPr>
          <p:nvPr>
            <p:ph type="sldImg" idx="2"/>
          </p:nvPr>
        </p:nvSpPr>
        <p:spPr>
          <a:xfrm>
            <a:off x="87313" y="744538"/>
            <a:ext cx="6619875" cy="372427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70" name="Google Shape;770;p17:notes"/>
          <p:cNvSpPr txBox="1">
            <a:spLocks noGrp="1"/>
          </p:cNvSpPr>
          <p:nvPr>
            <p:ph type="body" idx="1"/>
          </p:nvPr>
        </p:nvSpPr>
        <p:spPr>
          <a:xfrm>
            <a:off x="679450" y="4717415"/>
            <a:ext cx="5435600" cy="4469130"/>
          </a:xfrm>
          <a:prstGeom prst="rect">
            <a:avLst/>
          </a:prstGeom>
          <a:noFill/>
          <a:ln>
            <a:noFill/>
          </a:ln>
        </p:spPr>
        <p:txBody>
          <a:bodyPr spcFirstLastPara="1" wrap="square" lIns="91425" tIns="91425" rIns="91425" bIns="91425" anchor="t" anchorCtr="0">
            <a:noAutofit/>
          </a:bodyPr>
          <a:lstStyle/>
          <a:p>
            <a:r>
              <a:rPr lang="tr-TR" sz="1100" b="0" i="0" u="none" strike="noStrike" cap="none" dirty="0" err="1" smtClean="0">
                <a:solidFill>
                  <a:srgbClr val="000000"/>
                </a:solidFill>
                <a:effectLst/>
                <a:latin typeface="Arial"/>
                <a:ea typeface="Arial"/>
                <a:cs typeface="Arial"/>
                <a:sym typeface="Arial"/>
              </a:rPr>
              <a:t>Fortinet'in</a:t>
            </a:r>
            <a:r>
              <a:rPr lang="tr-TR" sz="1100" b="0" i="0" u="none" strike="noStrike" cap="none" dirty="0" smtClean="0">
                <a:solidFill>
                  <a:srgbClr val="000000"/>
                </a:solidFill>
                <a:effectLst/>
                <a:latin typeface="Arial"/>
                <a:ea typeface="Arial"/>
                <a:cs typeface="Arial"/>
                <a:sym typeface="Arial"/>
              </a:rPr>
              <a:t> 2026 yılında yayımladığı, 32 ülke ve bölgeden 2.750 karar vericiyi kapsayan araştırmaya göre katılımcıların </a:t>
            </a:r>
            <a:r>
              <a:rPr lang="tr-TR" sz="1100" b="1" i="0" u="none" strike="noStrike" cap="none" dirty="0" smtClean="0">
                <a:solidFill>
                  <a:srgbClr val="000000"/>
                </a:solidFill>
                <a:effectLst/>
                <a:latin typeface="Arial"/>
                <a:ea typeface="Arial"/>
                <a:cs typeface="Arial"/>
                <a:sym typeface="Arial"/>
              </a:rPr>
              <a:t>%60'ı yapay zekâ konusunda deneyimli siber güvenlik uzmanı</a:t>
            </a:r>
            <a:r>
              <a:rPr lang="tr-TR" sz="1100" b="0" i="0" u="none" strike="noStrike" cap="none" dirty="0" smtClean="0">
                <a:solidFill>
                  <a:srgbClr val="000000"/>
                </a:solidFill>
                <a:effectLst/>
                <a:latin typeface="Arial"/>
                <a:ea typeface="Arial"/>
                <a:cs typeface="Arial"/>
                <a:sym typeface="Arial"/>
              </a:rPr>
              <a:t> bulmayı önemli bir işe alım zorluğu olarak değerlendirmekte, %63'ü ise önümüzdeki üç yılda yapay zekâ denetimi ve yönetişimi alanlarında daha fazla uzmana ihtiyaç duyulmasını beklemektedir. </a:t>
            </a:r>
          </a:p>
          <a:p>
            <a:r>
              <a:rPr lang="tr-TR" sz="1100" b="0" i="0" u="none" strike="noStrike" cap="none" dirty="0" smtClean="0">
                <a:solidFill>
                  <a:srgbClr val="000000"/>
                </a:solidFill>
                <a:effectLst/>
                <a:latin typeface="Arial"/>
                <a:ea typeface="Arial"/>
                <a:cs typeface="Arial"/>
                <a:sym typeface="Arial"/>
              </a:rPr>
              <a:t>Bu bulgular, </a:t>
            </a:r>
            <a:r>
              <a:rPr lang="tr-TR" sz="1100" b="1" i="0" u="none" strike="noStrike" cap="none" dirty="0" smtClean="0">
                <a:solidFill>
                  <a:srgbClr val="000000"/>
                </a:solidFill>
                <a:effectLst/>
                <a:latin typeface="Arial"/>
                <a:ea typeface="Arial"/>
                <a:cs typeface="Arial"/>
                <a:sym typeface="Arial"/>
              </a:rPr>
              <a:t>gençlerin uygulamalı siber güvenlik eğitiminin yanı sıra yapay zekâ ve siber güvenliğin </a:t>
            </a:r>
            <a:r>
              <a:rPr lang="tr-TR" sz="1100" b="1" i="0" u="none" strike="noStrike" cap="none" dirty="0" err="1" smtClean="0">
                <a:solidFill>
                  <a:srgbClr val="000000"/>
                </a:solidFill>
                <a:effectLst/>
                <a:latin typeface="Arial"/>
                <a:ea typeface="Arial"/>
                <a:cs typeface="Arial"/>
                <a:sym typeface="Arial"/>
              </a:rPr>
              <a:t>kesişiminde</a:t>
            </a:r>
            <a:r>
              <a:rPr lang="tr-TR" sz="1100" b="1" i="0" u="none" strike="noStrike" cap="none" dirty="0" smtClean="0">
                <a:solidFill>
                  <a:srgbClr val="000000"/>
                </a:solidFill>
                <a:effectLst/>
                <a:latin typeface="Arial"/>
                <a:ea typeface="Arial"/>
                <a:cs typeface="Arial"/>
                <a:sym typeface="Arial"/>
              </a:rPr>
              <a:t> de yetkinlik kazanmasının önemini ortaya koymaktadır.</a:t>
            </a:r>
            <a:r>
              <a:rPr lang="tr-TR" sz="1100" b="0" i="0" u="none" strike="noStrike" cap="none" dirty="0" smtClean="0">
                <a:solidFill>
                  <a:srgbClr val="000000"/>
                </a:solidFill>
                <a:effectLst/>
                <a:latin typeface="Arial"/>
                <a:ea typeface="Arial"/>
                <a:cs typeface="Arial"/>
                <a:sym typeface="Arial"/>
              </a:rPr>
              <a:t> </a:t>
            </a:r>
          </a:p>
          <a:p>
            <a:pPr marL="0" lvl="0" indent="0" algn="l" rtl="0">
              <a:lnSpc>
                <a:spcPct val="100000"/>
              </a:lnSpc>
              <a:spcBef>
                <a:spcPts val="0"/>
              </a:spcBef>
              <a:spcAft>
                <a:spcPts val="0"/>
              </a:spcAft>
              <a:buSzPts val="1100"/>
              <a:buNone/>
            </a:pPr>
            <a:endParaRPr dirty="0"/>
          </a:p>
        </p:txBody>
      </p:sp>
    </p:spTree>
    <p:extLst>
      <p:ext uri="{BB962C8B-B14F-4D97-AF65-F5344CB8AC3E}">
        <p14:creationId xmlns:p14="http://schemas.microsoft.com/office/powerpoint/2010/main" val="7405007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5"/>
        <p:cNvGrpSpPr/>
        <p:nvPr/>
      </p:nvGrpSpPr>
      <p:grpSpPr>
        <a:xfrm>
          <a:off x="0" y="0"/>
          <a:ext cx="0" cy="0"/>
          <a:chOff x="0" y="0"/>
          <a:chExt cx="0" cy="0"/>
        </a:xfrm>
      </p:grpSpPr>
      <p:sp>
        <p:nvSpPr>
          <p:cNvPr id="756" name="Google Shape;756;p16:notes"/>
          <p:cNvSpPr>
            <a:spLocks noGrp="1" noRot="1" noChangeAspect="1"/>
          </p:cNvSpPr>
          <p:nvPr>
            <p:ph type="sldImg" idx="2"/>
          </p:nvPr>
        </p:nvSpPr>
        <p:spPr>
          <a:xfrm>
            <a:off x="87313" y="744538"/>
            <a:ext cx="6619875" cy="372427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57" name="Google Shape;757;p16:notes"/>
          <p:cNvSpPr txBox="1">
            <a:spLocks noGrp="1"/>
          </p:cNvSpPr>
          <p:nvPr>
            <p:ph type="body" idx="1"/>
          </p:nvPr>
        </p:nvSpPr>
        <p:spPr>
          <a:xfrm>
            <a:off x="679450" y="4717415"/>
            <a:ext cx="5435600" cy="446913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kumimoji="0" lang="tr-TR" sz="1100" b="0" i="0" u="none" strike="noStrike" kern="1200" cap="none" spc="0" normalizeH="0" baseline="0" noProof="0" dirty="0" smtClean="0">
                <a:ln>
                  <a:noFill/>
                </a:ln>
                <a:solidFill>
                  <a:prstClr val="white"/>
                </a:solidFill>
                <a:effectLst/>
                <a:uLnTx/>
                <a:uFillTx/>
                <a:latin typeface="Arial"/>
                <a:ea typeface="Arial"/>
                <a:cs typeface="Arial"/>
                <a:sym typeface="Arial"/>
              </a:rPr>
              <a:t>2023 - bileşenleri kapsamında siber güvenlik konusuna ilişkin teknolojik altyapının oluşturulmasını, insan kaynağı potansiyelinin yeni dünyanın ihtiyacı olan yetkinliklere göre yetiştirilmesini </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kumimoji="0" lang="tr-TR" sz="1100" b="0" i="0" u="none" strike="noStrike" kern="1200" cap="none" spc="0" normalizeH="0" baseline="0" noProof="0" dirty="0" smtClean="0">
                <a:ln>
                  <a:noFill/>
                </a:ln>
                <a:solidFill>
                  <a:prstClr val="white"/>
                </a:solidFill>
                <a:effectLst/>
                <a:uLnTx/>
                <a:uFillTx/>
                <a:latin typeface="Arial"/>
                <a:ea typeface="Arial"/>
                <a:cs typeface="Arial"/>
                <a:sym typeface="Arial"/>
              </a:rPr>
              <a:t>siber güvenlik risk farkındalığının artırılması ve kamu kesimi ile özel sektörün eğitimler ile desteklenmesini hedeflemektedir.</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kumimoji="0" lang="tr-TR" sz="1100" b="0" i="0" u="none" strike="noStrike" kern="1200" cap="none" spc="0" normalizeH="0" baseline="0" noProof="0" dirty="0" smtClean="0">
              <a:ln>
                <a:noFill/>
              </a:ln>
              <a:solidFill>
                <a:prstClr val="white"/>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kumimoji="0" lang="tr-TR" sz="1100" b="0" i="0" u="none" strike="noStrike" kern="1200" cap="none" spc="0" normalizeH="0" baseline="0" noProof="0" dirty="0" smtClean="0">
                <a:ln>
                  <a:noFill/>
                </a:ln>
                <a:solidFill>
                  <a:prstClr val="white"/>
                </a:solidFill>
                <a:effectLst/>
                <a:uLnTx/>
                <a:uFillTx/>
                <a:latin typeface="Arial"/>
                <a:ea typeface="Arial"/>
                <a:cs typeface="Arial"/>
                <a:sym typeface="Arial"/>
              </a:rPr>
              <a:t>2030 - Dijital Ekonomi bileşeni kapsamında dijital yetkinlikleri artırmaya yönelik kapsamlı eğitim programlarının uygulanması, </a:t>
            </a:r>
            <a:endParaRPr dirty="0"/>
          </a:p>
        </p:txBody>
      </p:sp>
    </p:spTree>
    <p:extLst>
      <p:ext uri="{BB962C8B-B14F-4D97-AF65-F5344CB8AC3E}">
        <p14:creationId xmlns:p14="http://schemas.microsoft.com/office/powerpoint/2010/main" val="3819035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p8:notes"/>
          <p:cNvSpPr>
            <a:spLocks noGrp="1" noRot="1" noChangeAspect="1"/>
          </p:cNvSpPr>
          <p:nvPr>
            <p:ph type="sldImg" idx="2"/>
          </p:nvPr>
        </p:nvSpPr>
        <p:spPr>
          <a:xfrm>
            <a:off x="87313" y="744538"/>
            <a:ext cx="6619875" cy="372427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80" name="Google Shape;180;p8:notes"/>
          <p:cNvSpPr txBox="1">
            <a:spLocks noGrp="1"/>
          </p:cNvSpPr>
          <p:nvPr>
            <p:ph type="body" idx="1"/>
          </p:nvPr>
        </p:nvSpPr>
        <p:spPr>
          <a:xfrm>
            <a:off x="679450" y="4717415"/>
            <a:ext cx="5435600" cy="446913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tr-TR" sz="1100" b="0" i="0" u="none" strike="noStrike" cap="none" dirty="0" smtClean="0">
                <a:solidFill>
                  <a:srgbClr val="000000"/>
                </a:solidFill>
                <a:effectLst/>
                <a:latin typeface="Arial"/>
                <a:ea typeface="Arial"/>
                <a:cs typeface="Arial"/>
                <a:sym typeface="Arial"/>
              </a:rPr>
              <a:t>Ülkemizde kalkınma ajansları tarafından beşeri sermayenin geliştirilmesine yönelik çalışmalar; eğitim ve sağlık hizmetlerinin altyapısının geliştirilmesi, nitelikli işgücünün istihdamını teşvik edici tedbirlerin alınması, yükseköğrenim ve mesleki eğitim kurumlarının kapasitesinin işgücü piyasasının gerekliliklerine cevap verecek biçimde artırılması, işgücü becerisinin ve öncelikli sektörlerin geliştirilmesini sağlayacak biçimde mesleki eğitim-üniversite ilişkisinin güçlendirilmesi, ekonomik-sosyal hayata entegrasyon ve sosyal uyumun sağlanmasına yönelik faaliyetlerin gerçekleştirilmesi, ortak çalışma kültürüne dayanan bölgesel ve yerel işbirliği kurumlarının fiziki, sosyal, beşeri ve kurumsal altyapısının geliştirilmesi ve iyi yönetişim modellerinin tasarlanması yoluyla yerel kurumsal yapıların güçlendirilmesi hedefleri doğrultusunda yürütülmektedir.</a:t>
            </a:r>
            <a:endParaRPr dirty="0"/>
          </a:p>
        </p:txBody>
      </p:sp>
    </p:spTree>
    <p:extLst>
      <p:ext uri="{BB962C8B-B14F-4D97-AF65-F5344CB8AC3E}">
        <p14:creationId xmlns:p14="http://schemas.microsoft.com/office/powerpoint/2010/main" val="26678599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p7:notes"/>
          <p:cNvSpPr>
            <a:spLocks noGrp="1" noRot="1" noChangeAspect="1"/>
          </p:cNvSpPr>
          <p:nvPr>
            <p:ph type="sldImg" idx="2"/>
          </p:nvPr>
        </p:nvSpPr>
        <p:spPr>
          <a:xfrm>
            <a:off x="87313" y="744538"/>
            <a:ext cx="6619875" cy="372427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2" name="Google Shape;172;p7:notes"/>
          <p:cNvSpPr txBox="1">
            <a:spLocks noGrp="1"/>
          </p:cNvSpPr>
          <p:nvPr>
            <p:ph type="body" idx="1"/>
          </p:nvPr>
        </p:nvSpPr>
        <p:spPr>
          <a:xfrm>
            <a:off x="679450" y="4717415"/>
            <a:ext cx="5435600" cy="446913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7956978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p4:notes"/>
          <p:cNvSpPr>
            <a:spLocks noGrp="1" noRot="1" noChangeAspect="1"/>
          </p:cNvSpPr>
          <p:nvPr>
            <p:ph type="sldImg" idx="2"/>
          </p:nvPr>
        </p:nvSpPr>
        <p:spPr>
          <a:xfrm>
            <a:off x="87313" y="744538"/>
            <a:ext cx="6619875" cy="372427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3" name="Google Shape;133;p4:notes"/>
          <p:cNvSpPr txBox="1">
            <a:spLocks noGrp="1"/>
          </p:cNvSpPr>
          <p:nvPr>
            <p:ph type="body" idx="1"/>
          </p:nvPr>
        </p:nvSpPr>
        <p:spPr>
          <a:xfrm>
            <a:off x="679450" y="4717415"/>
            <a:ext cx="5435600" cy="446913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p5:notes"/>
          <p:cNvSpPr>
            <a:spLocks noGrp="1" noRot="1" noChangeAspect="1"/>
          </p:cNvSpPr>
          <p:nvPr>
            <p:ph type="sldImg" idx="2"/>
          </p:nvPr>
        </p:nvSpPr>
        <p:spPr>
          <a:xfrm>
            <a:off x="87313" y="744538"/>
            <a:ext cx="6619875" cy="372427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0" name="Google Shape;140;p5:notes"/>
          <p:cNvSpPr txBox="1">
            <a:spLocks noGrp="1"/>
          </p:cNvSpPr>
          <p:nvPr>
            <p:ph type="body" idx="1"/>
          </p:nvPr>
        </p:nvSpPr>
        <p:spPr>
          <a:xfrm>
            <a:off x="679450" y="4717415"/>
            <a:ext cx="5435600" cy="4469130"/>
          </a:xfrm>
          <a:prstGeom prst="rect">
            <a:avLst/>
          </a:prstGeom>
          <a:noFill/>
          <a:ln>
            <a:noFill/>
          </a:ln>
        </p:spPr>
        <p:txBody>
          <a:bodyPr spcFirstLastPara="1" wrap="square" lIns="91425" tIns="91425" rIns="91425" bIns="91425" anchor="t" anchorCtr="0">
            <a:noAutofit/>
          </a:bodyPr>
          <a:lstStyle/>
          <a:p>
            <a:pPr marL="158750" indent="0">
              <a:buNone/>
            </a:pPr>
            <a:r>
              <a:rPr lang="tr-TR" altLang="ko-KR" sz="800" b="1" i="0" u="none" strike="noStrike" cap="none" dirty="0" smtClean="0">
                <a:solidFill>
                  <a:schemeClr val="bg1"/>
                </a:solidFill>
                <a:latin typeface="Arial"/>
                <a:ea typeface="Arial"/>
                <a:cs typeface="Calibri Light" panose="020F0302020204030204" pitchFamily="34" charset="0"/>
                <a:sym typeface="Arial"/>
              </a:rPr>
              <a:t>Kuluçka Evresi, Müfredat Oluşturma, AB Projesi</a:t>
            </a:r>
            <a:endParaRPr lang="ko-KR" altLang="en-US" sz="800" b="1" i="0" u="none" strike="noStrike" cap="none" dirty="0" smtClean="0">
              <a:solidFill>
                <a:schemeClr val="bg1"/>
              </a:solidFill>
              <a:latin typeface="Arial"/>
              <a:ea typeface="Arial"/>
              <a:cs typeface="Calibri Light" panose="020F0302020204030204" pitchFamily="34" charset="0"/>
              <a:sym typeface="Arial"/>
            </a:endParaRPr>
          </a:p>
          <a:p>
            <a:pPr marL="158750" indent="0">
              <a:buNone/>
            </a:pPr>
            <a:r>
              <a:rPr lang="tr-TR" dirty="0" smtClean="0"/>
              <a:t>2020 - </a:t>
            </a:r>
            <a:r>
              <a:rPr lang="tr-TR" altLang="ko-KR" sz="1100" b="1" i="0" u="none" strike="noStrike" cap="none" dirty="0" smtClean="0">
                <a:solidFill>
                  <a:schemeClr val="bg1"/>
                </a:solidFill>
                <a:latin typeface="Arial"/>
                <a:ea typeface="Arial"/>
                <a:cs typeface="Arial" pitchFamily="34" charset="0"/>
                <a:sym typeface="Arial"/>
              </a:rPr>
              <a:t>Marka Tescili ve İstihdam, Siber Güvenlikte Koordinatör Ajans</a:t>
            </a:r>
            <a:endParaRPr lang="ko-KR" altLang="en-US" sz="1100" b="1" i="0" u="none" strike="noStrike" cap="none" dirty="0" smtClean="0">
              <a:solidFill>
                <a:schemeClr val="bg1"/>
              </a:solidFill>
              <a:latin typeface="Arial"/>
              <a:ea typeface="Arial"/>
              <a:cs typeface="Arial" pitchFamily="34" charset="0"/>
              <a:sym typeface="Arial"/>
            </a:endParaRPr>
          </a:p>
          <a:p>
            <a:pPr marL="158750" indent="0">
              <a:buNone/>
            </a:pPr>
            <a:r>
              <a:rPr lang="tr-TR" dirty="0" smtClean="0"/>
              <a:t>2022 - </a:t>
            </a:r>
            <a:r>
              <a:rPr lang="tr-TR" altLang="ko-KR" sz="800" b="0" i="0" u="none" strike="noStrike" cap="none" dirty="0" smtClean="0">
                <a:solidFill>
                  <a:schemeClr val="bg1"/>
                </a:solidFill>
                <a:latin typeface="Arial"/>
                <a:ea typeface="Arial"/>
                <a:cs typeface="Calibri Light" panose="020F0302020204030204" pitchFamily="34" charset="0"/>
                <a:sym typeface="Arial"/>
              </a:rPr>
              <a:t>Kalkınma Ajansları Siber Vatan Programı, Karadeniz Siber Güvenlik Zirvesi, Siber Vatan </a:t>
            </a:r>
            <a:r>
              <a:rPr lang="tr-TR" altLang="ko-KR" sz="800" b="0" i="0" u="none" strike="noStrike" cap="none" dirty="0" err="1" smtClean="0">
                <a:solidFill>
                  <a:schemeClr val="bg1"/>
                </a:solidFill>
                <a:latin typeface="Arial"/>
                <a:ea typeface="Arial"/>
                <a:cs typeface="Calibri Light" panose="020F0302020204030204" pitchFamily="34" charset="0"/>
                <a:sym typeface="Arial"/>
              </a:rPr>
              <a:t>Bootcamp</a:t>
            </a:r>
            <a:r>
              <a:rPr lang="tr-TR" altLang="ko-KR" sz="800" b="0" i="0" u="none" strike="noStrike" cap="none" dirty="0" smtClean="0">
                <a:solidFill>
                  <a:schemeClr val="bg1"/>
                </a:solidFill>
                <a:latin typeface="Arial"/>
                <a:ea typeface="Arial"/>
                <a:cs typeface="Calibri Light" panose="020F0302020204030204" pitchFamily="34" charset="0"/>
                <a:sym typeface="Arial"/>
              </a:rPr>
              <a:t>, </a:t>
            </a:r>
            <a:r>
              <a:rPr lang="tr-TR" altLang="ko-KR" sz="800" b="0" i="0" u="none" strike="noStrike" cap="none" dirty="0" err="1" smtClean="0">
                <a:solidFill>
                  <a:schemeClr val="bg1"/>
                </a:solidFill>
                <a:latin typeface="Arial"/>
                <a:ea typeface="Arial"/>
                <a:cs typeface="Calibri Light" panose="020F0302020204030204" pitchFamily="34" charset="0"/>
                <a:sym typeface="Arial"/>
              </a:rPr>
              <a:t>Hack</a:t>
            </a:r>
            <a:r>
              <a:rPr lang="tr-TR" altLang="ko-KR" sz="800" b="0" i="0" u="none" strike="noStrike" cap="none" dirty="0" smtClean="0">
                <a:solidFill>
                  <a:schemeClr val="bg1"/>
                </a:solidFill>
                <a:latin typeface="Arial"/>
                <a:ea typeface="Arial"/>
                <a:cs typeface="Calibri Light" panose="020F0302020204030204" pitchFamily="34" charset="0"/>
                <a:sym typeface="Arial"/>
              </a:rPr>
              <a:t> Karadeniz, </a:t>
            </a:r>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p7:notes"/>
          <p:cNvSpPr>
            <a:spLocks noGrp="1" noRot="1" noChangeAspect="1"/>
          </p:cNvSpPr>
          <p:nvPr>
            <p:ph type="sldImg" idx="2"/>
          </p:nvPr>
        </p:nvSpPr>
        <p:spPr>
          <a:xfrm>
            <a:off x="87313" y="744538"/>
            <a:ext cx="6619875" cy="372427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2" name="Google Shape;172;p7:notes"/>
          <p:cNvSpPr txBox="1">
            <a:spLocks noGrp="1"/>
          </p:cNvSpPr>
          <p:nvPr>
            <p:ph type="body" idx="1"/>
          </p:nvPr>
        </p:nvSpPr>
        <p:spPr>
          <a:xfrm>
            <a:off x="679450" y="4717415"/>
            <a:ext cx="5435600" cy="446913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40425678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p6:notes"/>
          <p:cNvSpPr>
            <a:spLocks noGrp="1" noRot="1" noChangeAspect="1"/>
          </p:cNvSpPr>
          <p:nvPr>
            <p:ph type="sldImg" idx="2"/>
          </p:nvPr>
        </p:nvSpPr>
        <p:spPr>
          <a:xfrm>
            <a:off x="87313" y="744538"/>
            <a:ext cx="6619875" cy="372427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8" name="Google Shape;158;p6:notes"/>
          <p:cNvSpPr txBox="1">
            <a:spLocks noGrp="1"/>
          </p:cNvSpPr>
          <p:nvPr>
            <p:ph type="body" idx="1"/>
          </p:nvPr>
        </p:nvSpPr>
        <p:spPr>
          <a:xfrm>
            <a:off x="679450" y="4717415"/>
            <a:ext cx="5435600" cy="446913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23335399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p7:notes"/>
          <p:cNvSpPr>
            <a:spLocks noGrp="1" noRot="1" noChangeAspect="1"/>
          </p:cNvSpPr>
          <p:nvPr>
            <p:ph type="sldImg" idx="2"/>
          </p:nvPr>
        </p:nvSpPr>
        <p:spPr>
          <a:xfrm>
            <a:off x="87313" y="744538"/>
            <a:ext cx="6619875" cy="372427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2" name="Google Shape;172;p7:notes"/>
          <p:cNvSpPr txBox="1">
            <a:spLocks noGrp="1"/>
          </p:cNvSpPr>
          <p:nvPr>
            <p:ph type="body" idx="1"/>
          </p:nvPr>
        </p:nvSpPr>
        <p:spPr>
          <a:xfrm>
            <a:off x="679450" y="4717415"/>
            <a:ext cx="5435600" cy="446913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4068838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p6:notes"/>
          <p:cNvSpPr>
            <a:spLocks noGrp="1" noRot="1" noChangeAspect="1"/>
          </p:cNvSpPr>
          <p:nvPr>
            <p:ph type="sldImg" idx="2"/>
          </p:nvPr>
        </p:nvSpPr>
        <p:spPr>
          <a:xfrm>
            <a:off x="87313" y="744538"/>
            <a:ext cx="6619875" cy="372427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8" name="Google Shape;158;p6:notes"/>
          <p:cNvSpPr txBox="1">
            <a:spLocks noGrp="1"/>
          </p:cNvSpPr>
          <p:nvPr>
            <p:ph type="body" idx="1"/>
          </p:nvPr>
        </p:nvSpPr>
        <p:spPr>
          <a:xfrm>
            <a:off x="679450" y="4717415"/>
            <a:ext cx="5435600" cy="446913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22031496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p6:notes"/>
          <p:cNvSpPr>
            <a:spLocks noGrp="1" noRot="1" noChangeAspect="1"/>
          </p:cNvSpPr>
          <p:nvPr>
            <p:ph type="sldImg" idx="2"/>
          </p:nvPr>
        </p:nvSpPr>
        <p:spPr>
          <a:xfrm>
            <a:off x="87313" y="744538"/>
            <a:ext cx="6619875" cy="372427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8" name="Google Shape;158;p6:notes"/>
          <p:cNvSpPr txBox="1">
            <a:spLocks noGrp="1"/>
          </p:cNvSpPr>
          <p:nvPr>
            <p:ph type="body" idx="1"/>
          </p:nvPr>
        </p:nvSpPr>
        <p:spPr>
          <a:xfrm>
            <a:off x="679450" y="4717415"/>
            <a:ext cx="5435600" cy="446913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4658909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p8:notes"/>
          <p:cNvSpPr>
            <a:spLocks noGrp="1" noRot="1" noChangeAspect="1"/>
          </p:cNvSpPr>
          <p:nvPr>
            <p:ph type="sldImg" idx="2"/>
          </p:nvPr>
        </p:nvSpPr>
        <p:spPr>
          <a:xfrm>
            <a:off x="87313" y="744538"/>
            <a:ext cx="6619875" cy="372427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80" name="Google Shape;180;p8:notes"/>
          <p:cNvSpPr txBox="1">
            <a:spLocks noGrp="1"/>
          </p:cNvSpPr>
          <p:nvPr>
            <p:ph type="body" idx="1"/>
          </p:nvPr>
        </p:nvSpPr>
        <p:spPr>
          <a:xfrm>
            <a:off x="679450" y="4717415"/>
            <a:ext cx="5435600" cy="446913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10078182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p8:notes"/>
          <p:cNvSpPr>
            <a:spLocks noGrp="1" noRot="1" noChangeAspect="1"/>
          </p:cNvSpPr>
          <p:nvPr>
            <p:ph type="sldImg" idx="2"/>
          </p:nvPr>
        </p:nvSpPr>
        <p:spPr>
          <a:xfrm>
            <a:off x="87313" y="744538"/>
            <a:ext cx="6619875" cy="372427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80" name="Google Shape;180;p8:notes"/>
          <p:cNvSpPr txBox="1">
            <a:spLocks noGrp="1"/>
          </p:cNvSpPr>
          <p:nvPr>
            <p:ph type="body" idx="1"/>
          </p:nvPr>
        </p:nvSpPr>
        <p:spPr>
          <a:xfrm>
            <a:off x="679450" y="4717415"/>
            <a:ext cx="5435600" cy="446913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31045754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p8:notes"/>
          <p:cNvSpPr>
            <a:spLocks noGrp="1" noRot="1" noChangeAspect="1"/>
          </p:cNvSpPr>
          <p:nvPr>
            <p:ph type="sldImg" idx="2"/>
          </p:nvPr>
        </p:nvSpPr>
        <p:spPr>
          <a:xfrm>
            <a:off x="87313" y="744538"/>
            <a:ext cx="6619875" cy="372427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80" name="Google Shape;180;p8:notes"/>
          <p:cNvSpPr txBox="1">
            <a:spLocks noGrp="1"/>
          </p:cNvSpPr>
          <p:nvPr>
            <p:ph type="body" idx="1"/>
          </p:nvPr>
        </p:nvSpPr>
        <p:spPr>
          <a:xfrm>
            <a:off x="679450" y="4717415"/>
            <a:ext cx="5435600" cy="446913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41242599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p7:notes"/>
          <p:cNvSpPr>
            <a:spLocks noGrp="1" noRot="1" noChangeAspect="1"/>
          </p:cNvSpPr>
          <p:nvPr>
            <p:ph type="sldImg" idx="2"/>
          </p:nvPr>
        </p:nvSpPr>
        <p:spPr>
          <a:xfrm>
            <a:off x="87313" y="744538"/>
            <a:ext cx="6619875" cy="372427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2" name="Google Shape;172;p7:notes"/>
          <p:cNvSpPr txBox="1">
            <a:spLocks noGrp="1"/>
          </p:cNvSpPr>
          <p:nvPr>
            <p:ph type="body" idx="1"/>
          </p:nvPr>
        </p:nvSpPr>
        <p:spPr>
          <a:xfrm>
            <a:off x="679450" y="4717415"/>
            <a:ext cx="5435600" cy="446913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4"/>
        <p:cNvGrpSpPr/>
        <p:nvPr/>
      </p:nvGrpSpPr>
      <p:grpSpPr>
        <a:xfrm>
          <a:off x="0" y="0"/>
          <a:ext cx="0" cy="0"/>
          <a:chOff x="0" y="0"/>
          <a:chExt cx="0" cy="0"/>
        </a:xfrm>
      </p:grpSpPr>
      <p:sp>
        <p:nvSpPr>
          <p:cNvPr id="745" name="Google Shape;745;p14:notes"/>
          <p:cNvSpPr>
            <a:spLocks noGrp="1" noRot="1" noChangeAspect="1"/>
          </p:cNvSpPr>
          <p:nvPr>
            <p:ph type="sldImg" idx="2"/>
          </p:nvPr>
        </p:nvSpPr>
        <p:spPr>
          <a:xfrm>
            <a:off x="87313" y="744538"/>
            <a:ext cx="6619875" cy="372427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46" name="Google Shape;746;p14:notes"/>
          <p:cNvSpPr txBox="1">
            <a:spLocks noGrp="1"/>
          </p:cNvSpPr>
          <p:nvPr>
            <p:ph type="body" idx="1"/>
          </p:nvPr>
        </p:nvSpPr>
        <p:spPr>
          <a:xfrm>
            <a:off x="679450" y="4717415"/>
            <a:ext cx="5435600" cy="446913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18755559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p7:notes"/>
          <p:cNvSpPr>
            <a:spLocks noGrp="1" noRot="1" noChangeAspect="1"/>
          </p:cNvSpPr>
          <p:nvPr>
            <p:ph type="sldImg" idx="2"/>
          </p:nvPr>
        </p:nvSpPr>
        <p:spPr>
          <a:xfrm>
            <a:off x="87313" y="744538"/>
            <a:ext cx="6619875" cy="372427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2" name="Google Shape;172;p7:notes"/>
          <p:cNvSpPr txBox="1">
            <a:spLocks noGrp="1"/>
          </p:cNvSpPr>
          <p:nvPr>
            <p:ph type="body" idx="1"/>
          </p:nvPr>
        </p:nvSpPr>
        <p:spPr>
          <a:xfrm>
            <a:off x="679450" y="4717415"/>
            <a:ext cx="5435600" cy="446913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390317545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4"/>
        <p:cNvGrpSpPr/>
        <p:nvPr/>
      </p:nvGrpSpPr>
      <p:grpSpPr>
        <a:xfrm>
          <a:off x="0" y="0"/>
          <a:ext cx="0" cy="0"/>
          <a:chOff x="0" y="0"/>
          <a:chExt cx="0" cy="0"/>
        </a:xfrm>
      </p:grpSpPr>
      <p:sp>
        <p:nvSpPr>
          <p:cNvPr id="745" name="Google Shape;745;p14:notes"/>
          <p:cNvSpPr>
            <a:spLocks noGrp="1" noRot="1" noChangeAspect="1"/>
          </p:cNvSpPr>
          <p:nvPr>
            <p:ph type="sldImg" idx="2"/>
          </p:nvPr>
        </p:nvSpPr>
        <p:spPr>
          <a:xfrm>
            <a:off x="87313" y="744538"/>
            <a:ext cx="6619875" cy="372427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46" name="Google Shape;746;p14:notes"/>
          <p:cNvSpPr txBox="1">
            <a:spLocks noGrp="1"/>
          </p:cNvSpPr>
          <p:nvPr>
            <p:ph type="body" idx="1"/>
          </p:nvPr>
        </p:nvSpPr>
        <p:spPr>
          <a:xfrm>
            <a:off x="679450" y="4717415"/>
            <a:ext cx="5435600" cy="446913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404730084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p7:notes"/>
          <p:cNvSpPr>
            <a:spLocks noGrp="1" noRot="1" noChangeAspect="1"/>
          </p:cNvSpPr>
          <p:nvPr>
            <p:ph type="sldImg" idx="2"/>
          </p:nvPr>
        </p:nvSpPr>
        <p:spPr>
          <a:xfrm>
            <a:off x="87313" y="744538"/>
            <a:ext cx="6619875" cy="372427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2" name="Google Shape;172;p7:notes"/>
          <p:cNvSpPr txBox="1">
            <a:spLocks noGrp="1"/>
          </p:cNvSpPr>
          <p:nvPr>
            <p:ph type="body" idx="1"/>
          </p:nvPr>
        </p:nvSpPr>
        <p:spPr>
          <a:xfrm>
            <a:off x="679450" y="4717415"/>
            <a:ext cx="5435600" cy="4469130"/>
          </a:xfrm>
          <a:prstGeom prst="rect">
            <a:avLst/>
          </a:prstGeom>
          <a:noFill/>
          <a:ln>
            <a:noFill/>
          </a:ln>
        </p:spPr>
        <p:txBody>
          <a:bodyPr spcFirstLastPara="1" wrap="square" lIns="91425" tIns="91425" rIns="91425" bIns="91425" anchor="t" anchorCtr="0">
            <a:noAutofit/>
          </a:bodyPr>
          <a:lstStyle/>
          <a:p>
            <a:r>
              <a:rPr lang="tr-TR" sz="1100" b="0" i="0" u="none" strike="noStrike" cap="none" dirty="0" err="1" smtClean="0">
                <a:solidFill>
                  <a:srgbClr val="000000"/>
                </a:solidFill>
                <a:effectLst/>
                <a:latin typeface="Arial"/>
                <a:ea typeface="Arial"/>
                <a:cs typeface="Arial"/>
                <a:sym typeface="Arial"/>
              </a:rPr>
              <a:t>Fortinet'in</a:t>
            </a:r>
            <a:r>
              <a:rPr lang="tr-TR" sz="1100" b="0" i="0" u="none" strike="noStrike" cap="none" dirty="0" smtClean="0">
                <a:solidFill>
                  <a:srgbClr val="000000"/>
                </a:solidFill>
                <a:effectLst/>
                <a:latin typeface="Arial"/>
                <a:ea typeface="Arial"/>
                <a:cs typeface="Arial"/>
                <a:sym typeface="Arial"/>
              </a:rPr>
              <a:t> 2026 yılında yayımladığı, 32 ülke ve bölgeden 2.750 karar vericiyi kapsayan araştırmaya göre katılımcıların </a:t>
            </a:r>
            <a:r>
              <a:rPr lang="tr-TR" sz="1100" b="1" i="0" u="none" strike="noStrike" cap="none" dirty="0" smtClean="0">
                <a:solidFill>
                  <a:srgbClr val="000000"/>
                </a:solidFill>
                <a:effectLst/>
                <a:latin typeface="Arial"/>
                <a:ea typeface="Arial"/>
                <a:cs typeface="Arial"/>
                <a:sym typeface="Arial"/>
              </a:rPr>
              <a:t>%60'ı yapay zekâ konusunda deneyimli siber güvenlik uzmanı</a:t>
            </a:r>
            <a:r>
              <a:rPr lang="tr-TR" sz="1100" b="0" i="0" u="none" strike="noStrike" cap="none" dirty="0" smtClean="0">
                <a:solidFill>
                  <a:srgbClr val="000000"/>
                </a:solidFill>
                <a:effectLst/>
                <a:latin typeface="Arial"/>
                <a:ea typeface="Arial"/>
                <a:cs typeface="Arial"/>
                <a:sym typeface="Arial"/>
              </a:rPr>
              <a:t> bulmayı önemli bir işe alım zorluğu olarak değerlendirmekte, %63'ü ise önümüzdeki üç yılda yapay zekâ denetimi ve yönetişimi alanlarında daha fazla uzmana ihtiyaç duyulmasını beklemektedir. </a:t>
            </a:r>
          </a:p>
          <a:p>
            <a:r>
              <a:rPr lang="tr-TR" sz="1100" b="0" i="0" u="none" strike="noStrike" cap="none" dirty="0" smtClean="0">
                <a:solidFill>
                  <a:srgbClr val="000000"/>
                </a:solidFill>
                <a:effectLst/>
                <a:latin typeface="Arial"/>
                <a:ea typeface="Arial"/>
                <a:cs typeface="Arial"/>
                <a:sym typeface="Arial"/>
              </a:rPr>
              <a:t>Bu bulgular, </a:t>
            </a:r>
            <a:r>
              <a:rPr lang="tr-TR" sz="1100" b="1" i="0" u="none" strike="noStrike" cap="none" dirty="0" smtClean="0">
                <a:solidFill>
                  <a:srgbClr val="000000"/>
                </a:solidFill>
                <a:effectLst/>
                <a:latin typeface="Arial"/>
                <a:ea typeface="Arial"/>
                <a:cs typeface="Arial"/>
                <a:sym typeface="Arial"/>
              </a:rPr>
              <a:t>gençlerin uygulamalı siber güvenlik eğitiminin yanı sıra yapay zekâ ve siber güvenliğin </a:t>
            </a:r>
            <a:r>
              <a:rPr lang="tr-TR" sz="1100" b="1" i="0" u="none" strike="noStrike" cap="none" dirty="0" err="1" smtClean="0">
                <a:solidFill>
                  <a:srgbClr val="000000"/>
                </a:solidFill>
                <a:effectLst/>
                <a:latin typeface="Arial"/>
                <a:ea typeface="Arial"/>
                <a:cs typeface="Arial"/>
                <a:sym typeface="Arial"/>
              </a:rPr>
              <a:t>kesişiminde</a:t>
            </a:r>
            <a:r>
              <a:rPr lang="tr-TR" sz="1100" b="1" i="0" u="none" strike="noStrike" cap="none" dirty="0" smtClean="0">
                <a:solidFill>
                  <a:srgbClr val="000000"/>
                </a:solidFill>
                <a:effectLst/>
                <a:latin typeface="Arial"/>
                <a:ea typeface="Arial"/>
                <a:cs typeface="Arial"/>
                <a:sym typeface="Arial"/>
              </a:rPr>
              <a:t> de yetkinlik kazanmasının önemini ortaya koymaktadır.</a:t>
            </a:r>
            <a:r>
              <a:rPr lang="tr-TR" sz="1100" b="0" i="0" u="none" strike="noStrike" cap="none" dirty="0" smtClean="0">
                <a:solidFill>
                  <a:srgbClr val="000000"/>
                </a:solidFill>
                <a:effectLst/>
                <a:latin typeface="Arial"/>
                <a:ea typeface="Arial"/>
                <a:cs typeface="Arial"/>
                <a:sym typeface="Arial"/>
              </a:rPr>
              <a:t> </a:t>
            </a:r>
          </a:p>
          <a:p>
            <a:pPr marL="0" lvl="0" indent="0" algn="l" rtl="0">
              <a:lnSpc>
                <a:spcPct val="100000"/>
              </a:lnSpc>
              <a:spcBef>
                <a:spcPts val="0"/>
              </a:spcBef>
              <a:spcAft>
                <a:spcPts val="0"/>
              </a:spcAft>
              <a:buSzPts val="1100"/>
              <a:buNone/>
            </a:pPr>
            <a:endParaRPr lang="tr-TR" dirty="0" smtClean="0"/>
          </a:p>
          <a:p>
            <a:pPr marL="0" lvl="0" indent="0" algn="l" rtl="0">
              <a:lnSpc>
                <a:spcPct val="100000"/>
              </a:lnSpc>
              <a:spcBef>
                <a:spcPts val="0"/>
              </a:spcBef>
              <a:spcAft>
                <a:spcPts val="0"/>
              </a:spcAft>
              <a:buSzPts val="1100"/>
              <a:buNone/>
            </a:pPr>
            <a:endParaRPr dirty="0"/>
          </a:p>
        </p:txBody>
      </p:sp>
    </p:spTree>
    <p:extLst>
      <p:ext uri="{BB962C8B-B14F-4D97-AF65-F5344CB8AC3E}">
        <p14:creationId xmlns:p14="http://schemas.microsoft.com/office/powerpoint/2010/main" val="187223400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p7:notes"/>
          <p:cNvSpPr>
            <a:spLocks noGrp="1" noRot="1" noChangeAspect="1"/>
          </p:cNvSpPr>
          <p:nvPr>
            <p:ph type="sldImg" idx="2"/>
          </p:nvPr>
        </p:nvSpPr>
        <p:spPr>
          <a:xfrm>
            <a:off x="87313" y="744538"/>
            <a:ext cx="6619875" cy="372427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2" name="Google Shape;172;p7:notes"/>
          <p:cNvSpPr txBox="1">
            <a:spLocks noGrp="1"/>
          </p:cNvSpPr>
          <p:nvPr>
            <p:ph type="body" idx="1"/>
          </p:nvPr>
        </p:nvSpPr>
        <p:spPr>
          <a:xfrm>
            <a:off x="679450" y="4717415"/>
            <a:ext cx="5435600" cy="446913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227411074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p4:notes"/>
          <p:cNvSpPr>
            <a:spLocks noGrp="1" noRot="1" noChangeAspect="1"/>
          </p:cNvSpPr>
          <p:nvPr>
            <p:ph type="sldImg" idx="2"/>
          </p:nvPr>
        </p:nvSpPr>
        <p:spPr>
          <a:xfrm>
            <a:off x="87313" y="744538"/>
            <a:ext cx="6619875" cy="372427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3" name="Google Shape;133;p4:notes"/>
          <p:cNvSpPr txBox="1">
            <a:spLocks noGrp="1"/>
          </p:cNvSpPr>
          <p:nvPr>
            <p:ph type="body" idx="1"/>
          </p:nvPr>
        </p:nvSpPr>
        <p:spPr>
          <a:xfrm>
            <a:off x="679450" y="4717415"/>
            <a:ext cx="5435600" cy="446913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261776483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2"/>
        <p:cNvGrpSpPr/>
        <p:nvPr/>
      </p:nvGrpSpPr>
      <p:grpSpPr>
        <a:xfrm>
          <a:off x="0" y="0"/>
          <a:ext cx="0" cy="0"/>
          <a:chOff x="0" y="0"/>
          <a:chExt cx="0" cy="0"/>
        </a:xfrm>
      </p:grpSpPr>
      <p:sp>
        <p:nvSpPr>
          <p:cNvPr id="643" name="Google Shape;643;p10:notes"/>
          <p:cNvSpPr>
            <a:spLocks noGrp="1" noRot="1" noChangeAspect="1"/>
          </p:cNvSpPr>
          <p:nvPr>
            <p:ph type="sldImg" idx="2"/>
          </p:nvPr>
        </p:nvSpPr>
        <p:spPr>
          <a:xfrm>
            <a:off x="87313" y="744538"/>
            <a:ext cx="6619875" cy="372427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44" name="Google Shape;644;p10:notes"/>
          <p:cNvSpPr txBox="1">
            <a:spLocks noGrp="1"/>
          </p:cNvSpPr>
          <p:nvPr>
            <p:ph type="body" idx="1"/>
          </p:nvPr>
        </p:nvSpPr>
        <p:spPr>
          <a:xfrm>
            <a:off x="679450" y="4717415"/>
            <a:ext cx="5435600" cy="446913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184047325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p7:notes"/>
          <p:cNvSpPr>
            <a:spLocks noGrp="1" noRot="1" noChangeAspect="1"/>
          </p:cNvSpPr>
          <p:nvPr>
            <p:ph type="sldImg" idx="2"/>
          </p:nvPr>
        </p:nvSpPr>
        <p:spPr>
          <a:xfrm>
            <a:off x="87313" y="744538"/>
            <a:ext cx="6619875" cy="372427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2" name="Google Shape;172;p7:notes"/>
          <p:cNvSpPr txBox="1">
            <a:spLocks noGrp="1"/>
          </p:cNvSpPr>
          <p:nvPr>
            <p:ph type="body" idx="1"/>
          </p:nvPr>
        </p:nvSpPr>
        <p:spPr>
          <a:xfrm>
            <a:off x="679450" y="4717415"/>
            <a:ext cx="5435600" cy="446913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82474373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p7:notes"/>
          <p:cNvSpPr>
            <a:spLocks noGrp="1" noRot="1" noChangeAspect="1"/>
          </p:cNvSpPr>
          <p:nvPr>
            <p:ph type="sldImg" idx="2"/>
          </p:nvPr>
        </p:nvSpPr>
        <p:spPr>
          <a:xfrm>
            <a:off x="87313" y="744538"/>
            <a:ext cx="6619875" cy="372427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2" name="Google Shape;172;p7:notes"/>
          <p:cNvSpPr txBox="1">
            <a:spLocks noGrp="1"/>
          </p:cNvSpPr>
          <p:nvPr>
            <p:ph type="body" idx="1"/>
          </p:nvPr>
        </p:nvSpPr>
        <p:spPr>
          <a:xfrm>
            <a:off x="679450" y="4717415"/>
            <a:ext cx="5435600" cy="4469130"/>
          </a:xfrm>
          <a:prstGeom prst="rect">
            <a:avLst/>
          </a:prstGeom>
          <a:noFill/>
          <a:ln>
            <a:noFill/>
          </a:ln>
        </p:spPr>
        <p:txBody>
          <a:bodyPr spcFirstLastPara="1" wrap="square" lIns="91425" tIns="91425" rIns="91425" bIns="91425" anchor="t" anchorCtr="0">
            <a:noAutofit/>
          </a:bodyPr>
          <a:lstStyle/>
          <a:p>
            <a:pPr marL="158750" indent="0" algn="l">
              <a:buNone/>
            </a:pPr>
            <a:r>
              <a:rPr lang="tr-TR" sz="1100" dirty="0" smtClean="0">
                <a:solidFill>
                  <a:srgbClr val="FFFFFF"/>
                </a:solidFill>
              </a:rPr>
              <a:t>GSB ile merkezi protokol: yurt tahsisi, kontenjan, kız/erkek dağılımı, giriş-çıkış, yemek, güvenlik ve sorumlu personel prosedürleri.</a:t>
            </a:r>
          </a:p>
          <a:p>
            <a:pPr marL="0" lvl="0" indent="0" algn="l" rtl="0">
              <a:lnSpc>
                <a:spcPct val="100000"/>
              </a:lnSpc>
              <a:spcBef>
                <a:spcPts val="0"/>
              </a:spcBef>
              <a:spcAft>
                <a:spcPts val="0"/>
              </a:spcAft>
              <a:buSzPts val="1100"/>
              <a:buNone/>
            </a:pPr>
            <a:endParaRPr dirty="0"/>
          </a:p>
        </p:txBody>
      </p:sp>
    </p:spTree>
    <p:extLst>
      <p:ext uri="{BB962C8B-B14F-4D97-AF65-F5344CB8AC3E}">
        <p14:creationId xmlns:p14="http://schemas.microsoft.com/office/powerpoint/2010/main" val="25088098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p7:notes"/>
          <p:cNvSpPr>
            <a:spLocks noGrp="1" noRot="1" noChangeAspect="1"/>
          </p:cNvSpPr>
          <p:nvPr>
            <p:ph type="sldImg" idx="2"/>
          </p:nvPr>
        </p:nvSpPr>
        <p:spPr>
          <a:xfrm>
            <a:off x="87313" y="744538"/>
            <a:ext cx="6619875" cy="372427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2" name="Google Shape;172;p7:notes"/>
          <p:cNvSpPr txBox="1">
            <a:spLocks noGrp="1"/>
          </p:cNvSpPr>
          <p:nvPr>
            <p:ph type="body" idx="1"/>
          </p:nvPr>
        </p:nvSpPr>
        <p:spPr>
          <a:xfrm>
            <a:off x="679450" y="4717415"/>
            <a:ext cx="5435600" cy="446913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tr-TR" dirty="0" smtClean="0"/>
              <a:t>1- 26 Kalkınma Ajansı bölgesinde tek eğitim merkezi ve merkez başına 40 öğrenci modelinin onaylanması. </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tr-TR" dirty="0" smtClean="0"/>
              <a:t>2- GSB yurt kapasitesi/doluluğu, üniversite takvimi, eğitim alanı, ulaşım ve otel kapasitesi kapsamında 26 merkez il için saha doğrulaması. </a:t>
            </a:r>
            <a:r>
              <a:rPr lang="tr-TR" sz="1100" dirty="0" smtClean="0">
                <a:solidFill>
                  <a:srgbClr val="FFFFFF"/>
                </a:solidFill>
              </a:rPr>
              <a:t>GSB ile merkezi protokol: yurt tahsisi, kontenjan, kız/erkek dağılımı, giriş-çıkış, yemek, güvenlik ve sorumlu personel prosedürleri.</a:t>
            </a:r>
          </a:p>
          <a:p>
            <a:pPr marL="0" lvl="0" indent="0" algn="l" rtl="0">
              <a:lnSpc>
                <a:spcPct val="100000"/>
              </a:lnSpc>
              <a:spcBef>
                <a:spcPts val="0"/>
              </a:spcBef>
              <a:spcAft>
                <a:spcPts val="0"/>
              </a:spcAft>
              <a:buSzPts val="1100"/>
              <a:buNone/>
            </a:pPr>
            <a:r>
              <a:rPr lang="tr-TR" dirty="0" smtClean="0"/>
              <a:t>3- GSB, SSB, Siber Güvenlik Başkanlığı ve Türkiye Siber Güvenlik Kümelenmesi ile teknik, kariyer ve staj işbirliğinin çerçevelenmesi.</a:t>
            </a:r>
          </a:p>
          <a:p>
            <a:pPr marL="0" lvl="0" indent="0" algn="l" rtl="0">
              <a:lnSpc>
                <a:spcPct val="100000"/>
              </a:lnSpc>
              <a:spcBef>
                <a:spcPts val="0"/>
              </a:spcBef>
              <a:spcAft>
                <a:spcPts val="0"/>
              </a:spcAft>
              <a:buSzPts val="1100"/>
              <a:buNone/>
            </a:pPr>
            <a:r>
              <a:rPr lang="tr-TR" dirty="0" smtClean="0"/>
              <a:t>4- Yazan Zeka ile 7 günlük ortak kamp modelinin tasarlanması. </a:t>
            </a:r>
          </a:p>
          <a:p>
            <a:pPr marL="0" lvl="0" indent="0" algn="l" rtl="0">
              <a:lnSpc>
                <a:spcPct val="100000"/>
              </a:lnSpc>
              <a:spcBef>
                <a:spcPts val="0"/>
              </a:spcBef>
              <a:spcAft>
                <a:spcPts val="0"/>
              </a:spcAft>
              <a:buSzPts val="1100"/>
              <a:buNone/>
            </a:pPr>
            <a:endParaRPr dirty="0"/>
          </a:p>
        </p:txBody>
      </p:sp>
    </p:spTree>
    <p:extLst>
      <p:ext uri="{BB962C8B-B14F-4D97-AF65-F5344CB8AC3E}">
        <p14:creationId xmlns:p14="http://schemas.microsoft.com/office/powerpoint/2010/main" val="428664510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4"/>
        <p:cNvGrpSpPr/>
        <p:nvPr/>
      </p:nvGrpSpPr>
      <p:grpSpPr>
        <a:xfrm>
          <a:off x="0" y="0"/>
          <a:ext cx="0" cy="0"/>
          <a:chOff x="0" y="0"/>
          <a:chExt cx="0" cy="0"/>
        </a:xfrm>
      </p:grpSpPr>
      <p:sp>
        <p:nvSpPr>
          <p:cNvPr id="745" name="Google Shape;745;p14:notes"/>
          <p:cNvSpPr>
            <a:spLocks noGrp="1" noRot="1" noChangeAspect="1"/>
          </p:cNvSpPr>
          <p:nvPr>
            <p:ph type="sldImg" idx="2"/>
          </p:nvPr>
        </p:nvSpPr>
        <p:spPr>
          <a:xfrm>
            <a:off x="87313" y="744538"/>
            <a:ext cx="6619875" cy="372427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46" name="Google Shape;746;p14:notes"/>
          <p:cNvSpPr txBox="1">
            <a:spLocks noGrp="1"/>
          </p:cNvSpPr>
          <p:nvPr>
            <p:ph type="body" idx="1"/>
          </p:nvPr>
        </p:nvSpPr>
        <p:spPr>
          <a:xfrm>
            <a:off x="679450" y="4717415"/>
            <a:ext cx="5435600" cy="446913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79327964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One column text" preserve="1">
  <p:cSld name="1_One column text">
    <p:bg>
      <p:bgPr>
        <a:blipFill>
          <a:blip r:embed="rId2">
            <a:alphaModFix/>
          </a:blip>
          <a:stretch>
            <a:fillRect/>
          </a:stretch>
        </a:blipFill>
        <a:effectLst/>
      </p:bgPr>
    </p:bg>
    <p:spTree>
      <p:nvGrpSpPr>
        <p:cNvPr id="1" name="Shape 27"/>
        <p:cNvGrpSpPr/>
        <p:nvPr/>
      </p:nvGrpSpPr>
      <p:grpSpPr>
        <a:xfrm>
          <a:off x="0" y="0"/>
          <a:ext cx="0" cy="0"/>
          <a:chOff x="0" y="0"/>
          <a:chExt cx="0" cy="0"/>
        </a:xfrm>
      </p:grpSpPr>
      <p:pic>
        <p:nvPicPr>
          <p:cNvPr id="2" name="Resim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429" y="0"/>
            <a:ext cx="9139141" cy="5143500"/>
          </a:xfrm>
          <a:prstGeom prst="rect">
            <a:avLst/>
          </a:prstGeom>
        </p:spPr>
      </p:pic>
      <p:sp>
        <p:nvSpPr>
          <p:cNvPr id="28" name="Google Shape;28;p46"/>
          <p:cNvSpPr txBox="1">
            <a:spLocks noGrp="1"/>
          </p:cNvSpPr>
          <p:nvPr>
            <p:ph type="subTitle" idx="1"/>
          </p:nvPr>
        </p:nvSpPr>
        <p:spPr>
          <a:xfrm>
            <a:off x="3174584" y="1448962"/>
            <a:ext cx="3367800" cy="2274300"/>
          </a:xfrm>
          <a:prstGeom prst="rect">
            <a:avLst/>
          </a:prstGeom>
          <a:noFill/>
          <a:ln>
            <a:noFill/>
          </a:ln>
        </p:spPr>
        <p:txBody>
          <a:bodyPr spcFirstLastPara="1" wrap="square" lIns="91425" tIns="91425" rIns="91425" bIns="91425" anchor="ctr" anchorCtr="0">
            <a:noAutofit/>
          </a:bodyPr>
          <a:lstStyle>
            <a:lvl1pPr lvl="0" algn="r">
              <a:lnSpc>
                <a:spcPct val="100000"/>
              </a:lnSpc>
              <a:spcBef>
                <a:spcPts val="0"/>
              </a:spcBef>
              <a:spcAft>
                <a:spcPts val="0"/>
              </a:spcAft>
              <a:buSzPts val="2800"/>
              <a:buNone/>
              <a:defRPr sz="14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dirty="0"/>
          </a:p>
        </p:txBody>
      </p:sp>
      <p:sp>
        <p:nvSpPr>
          <p:cNvPr id="29" name="Google Shape;29;p46"/>
          <p:cNvSpPr txBox="1">
            <a:spLocks noGrp="1"/>
          </p:cNvSpPr>
          <p:nvPr>
            <p:ph type="title"/>
          </p:nvPr>
        </p:nvSpPr>
        <p:spPr>
          <a:xfrm>
            <a:off x="875215" y="1434600"/>
            <a:ext cx="1967100" cy="22743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1400"/>
              <a:buNone/>
              <a:defRPr sz="4800"/>
            </a:lvl1pPr>
            <a:lvl2pPr lvl="1" algn="l">
              <a:lnSpc>
                <a:spcPct val="100000"/>
              </a:lnSpc>
              <a:spcBef>
                <a:spcPts val="0"/>
              </a:spcBef>
              <a:spcAft>
                <a:spcPts val="0"/>
              </a:spcAft>
              <a:buSzPts val="1400"/>
              <a:buNone/>
              <a:defRPr sz="1400"/>
            </a:lvl2pPr>
            <a:lvl3pPr lvl="2" algn="l">
              <a:lnSpc>
                <a:spcPct val="100000"/>
              </a:lnSpc>
              <a:spcBef>
                <a:spcPts val="0"/>
              </a:spcBef>
              <a:spcAft>
                <a:spcPts val="0"/>
              </a:spcAft>
              <a:buSzPts val="1400"/>
              <a:buNone/>
              <a:defRPr sz="1400"/>
            </a:lvl3pPr>
            <a:lvl4pPr lvl="3" algn="l">
              <a:lnSpc>
                <a:spcPct val="100000"/>
              </a:lnSpc>
              <a:spcBef>
                <a:spcPts val="0"/>
              </a:spcBef>
              <a:spcAft>
                <a:spcPts val="0"/>
              </a:spcAft>
              <a:buSzPts val="1400"/>
              <a:buNone/>
              <a:defRPr sz="1400"/>
            </a:lvl4pPr>
            <a:lvl5pPr lvl="4" algn="l">
              <a:lnSpc>
                <a:spcPct val="100000"/>
              </a:lnSpc>
              <a:spcBef>
                <a:spcPts val="0"/>
              </a:spcBef>
              <a:spcAft>
                <a:spcPts val="0"/>
              </a:spcAft>
              <a:buSzPts val="1400"/>
              <a:buNone/>
              <a:defRPr sz="1400"/>
            </a:lvl5pPr>
            <a:lvl6pPr lvl="5" algn="l">
              <a:lnSpc>
                <a:spcPct val="100000"/>
              </a:lnSpc>
              <a:spcBef>
                <a:spcPts val="0"/>
              </a:spcBef>
              <a:spcAft>
                <a:spcPts val="0"/>
              </a:spcAft>
              <a:buSzPts val="1400"/>
              <a:buNone/>
              <a:defRPr sz="1400"/>
            </a:lvl6pPr>
            <a:lvl7pPr lvl="6" algn="l">
              <a:lnSpc>
                <a:spcPct val="100000"/>
              </a:lnSpc>
              <a:spcBef>
                <a:spcPts val="0"/>
              </a:spcBef>
              <a:spcAft>
                <a:spcPts val="0"/>
              </a:spcAft>
              <a:buSzPts val="1400"/>
              <a:buNone/>
              <a:defRPr sz="1400"/>
            </a:lvl7pPr>
            <a:lvl8pPr lvl="7" algn="l">
              <a:lnSpc>
                <a:spcPct val="100000"/>
              </a:lnSpc>
              <a:spcBef>
                <a:spcPts val="0"/>
              </a:spcBef>
              <a:spcAft>
                <a:spcPts val="0"/>
              </a:spcAft>
              <a:buSzPts val="1400"/>
              <a:buNone/>
              <a:defRPr sz="1400"/>
            </a:lvl8pPr>
            <a:lvl9pPr lvl="8" algn="l">
              <a:lnSpc>
                <a:spcPct val="100000"/>
              </a:lnSpc>
              <a:spcBef>
                <a:spcPts val="0"/>
              </a:spcBef>
              <a:spcAft>
                <a:spcPts val="0"/>
              </a:spcAft>
              <a:buSzPts val="1400"/>
              <a:buNone/>
              <a:defRPr sz="1400"/>
            </a:lvl9pPr>
          </a:lstStyle>
          <a:p>
            <a:endParaRPr dirty="0"/>
          </a:p>
        </p:txBody>
      </p:sp>
    </p:spTree>
    <p:extLst>
      <p:ext uri="{BB962C8B-B14F-4D97-AF65-F5344CB8AC3E}">
        <p14:creationId xmlns:p14="http://schemas.microsoft.com/office/powerpoint/2010/main" val="41220479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One column text" preserve="1">
  <p:cSld name="1_One column text">
    <p:bg>
      <p:bgPr>
        <a:blipFill>
          <a:blip r:embed="rId2">
            <a:alphaModFix/>
          </a:blip>
          <a:stretch>
            <a:fillRect/>
          </a:stretch>
        </a:blipFill>
        <a:effectLst/>
      </p:bgPr>
    </p:bg>
    <p:spTree>
      <p:nvGrpSpPr>
        <p:cNvPr id="1" name="Shape 27"/>
        <p:cNvGrpSpPr/>
        <p:nvPr/>
      </p:nvGrpSpPr>
      <p:grpSpPr>
        <a:xfrm>
          <a:off x="0" y="0"/>
          <a:ext cx="0" cy="0"/>
          <a:chOff x="0" y="0"/>
          <a:chExt cx="0" cy="0"/>
        </a:xfrm>
      </p:grpSpPr>
      <p:pic>
        <p:nvPicPr>
          <p:cNvPr id="2" name="Resim 1"/>
          <p:cNvPicPr>
            <a:picLocks noChangeAspect="1"/>
          </p:cNvPicPr>
          <p:nvPr userDrawn="1"/>
        </p:nvPicPr>
        <p:blipFill rotWithShape="1">
          <a:blip r:embed="rId3">
            <a:duotone>
              <a:schemeClr val="accent5">
                <a:shade val="45000"/>
                <a:satMod val="135000"/>
              </a:schemeClr>
              <a:prstClr val="white"/>
            </a:duotone>
            <a:extLst>
              <a:ext uri="{28A0092B-C50C-407E-A947-70E740481C1C}">
                <a14:useLocalDpi xmlns:a14="http://schemas.microsoft.com/office/drawing/2010/main" val="0"/>
              </a:ext>
            </a:extLst>
          </a:blip>
          <a:srcRect l="8525" t="18058" r="25013" b="15361"/>
          <a:stretch/>
        </p:blipFill>
        <p:spPr>
          <a:xfrm>
            <a:off x="0" y="-11975"/>
            <a:ext cx="9144000" cy="5155475"/>
          </a:xfrm>
          <a:prstGeom prst="rect">
            <a:avLst/>
          </a:prstGeom>
        </p:spPr>
      </p:pic>
      <p:sp>
        <p:nvSpPr>
          <p:cNvPr id="28" name="Google Shape;28;p46"/>
          <p:cNvSpPr txBox="1">
            <a:spLocks noGrp="1"/>
          </p:cNvSpPr>
          <p:nvPr>
            <p:ph type="subTitle" idx="1"/>
          </p:nvPr>
        </p:nvSpPr>
        <p:spPr>
          <a:xfrm>
            <a:off x="3174584" y="1448962"/>
            <a:ext cx="3367800" cy="2274300"/>
          </a:xfrm>
          <a:prstGeom prst="rect">
            <a:avLst/>
          </a:prstGeom>
          <a:noFill/>
          <a:ln>
            <a:noFill/>
          </a:ln>
        </p:spPr>
        <p:txBody>
          <a:bodyPr spcFirstLastPara="1" wrap="square" lIns="91425" tIns="91425" rIns="91425" bIns="91425" anchor="ctr" anchorCtr="0">
            <a:noAutofit/>
          </a:bodyPr>
          <a:lstStyle>
            <a:lvl1pPr lvl="0" algn="r">
              <a:lnSpc>
                <a:spcPct val="100000"/>
              </a:lnSpc>
              <a:spcBef>
                <a:spcPts val="0"/>
              </a:spcBef>
              <a:spcAft>
                <a:spcPts val="0"/>
              </a:spcAft>
              <a:buSzPts val="2800"/>
              <a:buNone/>
              <a:defRPr sz="14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dirty="0"/>
          </a:p>
        </p:txBody>
      </p:sp>
      <p:sp>
        <p:nvSpPr>
          <p:cNvPr id="29" name="Google Shape;29;p46"/>
          <p:cNvSpPr txBox="1">
            <a:spLocks noGrp="1"/>
          </p:cNvSpPr>
          <p:nvPr>
            <p:ph type="title"/>
          </p:nvPr>
        </p:nvSpPr>
        <p:spPr>
          <a:xfrm>
            <a:off x="875215" y="1434600"/>
            <a:ext cx="1967100" cy="22743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1400"/>
              <a:buNone/>
              <a:defRPr sz="4800"/>
            </a:lvl1pPr>
            <a:lvl2pPr lvl="1" algn="l">
              <a:lnSpc>
                <a:spcPct val="100000"/>
              </a:lnSpc>
              <a:spcBef>
                <a:spcPts val="0"/>
              </a:spcBef>
              <a:spcAft>
                <a:spcPts val="0"/>
              </a:spcAft>
              <a:buSzPts val="1400"/>
              <a:buNone/>
              <a:defRPr sz="1400"/>
            </a:lvl2pPr>
            <a:lvl3pPr lvl="2" algn="l">
              <a:lnSpc>
                <a:spcPct val="100000"/>
              </a:lnSpc>
              <a:spcBef>
                <a:spcPts val="0"/>
              </a:spcBef>
              <a:spcAft>
                <a:spcPts val="0"/>
              </a:spcAft>
              <a:buSzPts val="1400"/>
              <a:buNone/>
              <a:defRPr sz="1400"/>
            </a:lvl3pPr>
            <a:lvl4pPr lvl="3" algn="l">
              <a:lnSpc>
                <a:spcPct val="100000"/>
              </a:lnSpc>
              <a:spcBef>
                <a:spcPts val="0"/>
              </a:spcBef>
              <a:spcAft>
                <a:spcPts val="0"/>
              </a:spcAft>
              <a:buSzPts val="1400"/>
              <a:buNone/>
              <a:defRPr sz="1400"/>
            </a:lvl4pPr>
            <a:lvl5pPr lvl="4" algn="l">
              <a:lnSpc>
                <a:spcPct val="100000"/>
              </a:lnSpc>
              <a:spcBef>
                <a:spcPts val="0"/>
              </a:spcBef>
              <a:spcAft>
                <a:spcPts val="0"/>
              </a:spcAft>
              <a:buSzPts val="1400"/>
              <a:buNone/>
              <a:defRPr sz="1400"/>
            </a:lvl5pPr>
            <a:lvl6pPr lvl="5" algn="l">
              <a:lnSpc>
                <a:spcPct val="100000"/>
              </a:lnSpc>
              <a:spcBef>
                <a:spcPts val="0"/>
              </a:spcBef>
              <a:spcAft>
                <a:spcPts val="0"/>
              </a:spcAft>
              <a:buSzPts val="1400"/>
              <a:buNone/>
              <a:defRPr sz="1400"/>
            </a:lvl6pPr>
            <a:lvl7pPr lvl="6" algn="l">
              <a:lnSpc>
                <a:spcPct val="100000"/>
              </a:lnSpc>
              <a:spcBef>
                <a:spcPts val="0"/>
              </a:spcBef>
              <a:spcAft>
                <a:spcPts val="0"/>
              </a:spcAft>
              <a:buSzPts val="1400"/>
              <a:buNone/>
              <a:defRPr sz="1400"/>
            </a:lvl7pPr>
            <a:lvl8pPr lvl="7" algn="l">
              <a:lnSpc>
                <a:spcPct val="100000"/>
              </a:lnSpc>
              <a:spcBef>
                <a:spcPts val="0"/>
              </a:spcBef>
              <a:spcAft>
                <a:spcPts val="0"/>
              </a:spcAft>
              <a:buSzPts val="1400"/>
              <a:buNone/>
              <a:defRPr sz="1400"/>
            </a:lvl8pPr>
            <a:lvl9pPr lvl="8" algn="l">
              <a:lnSpc>
                <a:spcPct val="100000"/>
              </a:lnSpc>
              <a:spcBef>
                <a:spcPts val="0"/>
              </a:spcBef>
              <a:spcAft>
                <a:spcPts val="0"/>
              </a:spcAft>
              <a:buSzPts val="1400"/>
              <a:buNone/>
              <a:defRPr sz="1400"/>
            </a:lvl9pPr>
          </a:lstStyle>
          <a:p>
            <a:endParaRPr dirty="0"/>
          </a:p>
        </p:txBody>
      </p:sp>
    </p:spTree>
    <p:extLst>
      <p:ext uri="{BB962C8B-B14F-4D97-AF65-F5344CB8AC3E}">
        <p14:creationId xmlns:p14="http://schemas.microsoft.com/office/powerpoint/2010/main" val="355793242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One column text" preserve="1">
  <p:cSld name="1_One column text">
    <p:bg>
      <p:bgPr>
        <a:blipFill>
          <a:blip r:embed="rId2">
            <a:alphaModFix/>
          </a:blip>
          <a:stretch>
            <a:fillRect/>
          </a:stretch>
        </a:blipFill>
        <a:effectLst/>
      </p:bgPr>
    </p:bg>
    <p:spTree>
      <p:nvGrpSpPr>
        <p:cNvPr id="1" name="Shape 27"/>
        <p:cNvGrpSpPr/>
        <p:nvPr/>
      </p:nvGrpSpPr>
      <p:grpSpPr>
        <a:xfrm>
          <a:off x="0" y="0"/>
          <a:ext cx="0" cy="0"/>
          <a:chOff x="0" y="0"/>
          <a:chExt cx="0" cy="0"/>
        </a:xfrm>
      </p:grpSpPr>
      <p:pic>
        <p:nvPicPr>
          <p:cNvPr id="2" name="Resim 1"/>
          <p:cNvPicPr>
            <a:picLocks noChangeAspect="1"/>
          </p:cNvPicPr>
          <p:nvPr userDrawn="1"/>
        </p:nvPicPr>
        <p:blipFill rotWithShape="1">
          <a:blip r:embed="rId3">
            <a:duotone>
              <a:schemeClr val="accent1">
                <a:shade val="45000"/>
                <a:satMod val="135000"/>
              </a:schemeClr>
              <a:prstClr val="white"/>
            </a:duotone>
            <a:extLst>
              <a:ext uri="{28A0092B-C50C-407E-A947-70E740481C1C}">
                <a14:useLocalDpi xmlns:a14="http://schemas.microsoft.com/office/drawing/2010/main" val="0"/>
              </a:ext>
            </a:extLst>
          </a:blip>
          <a:srcRect l="20840" t="23528" r="26247" b="23525"/>
          <a:stretch/>
        </p:blipFill>
        <p:spPr>
          <a:xfrm>
            <a:off x="0" y="-12032"/>
            <a:ext cx="9144000" cy="5149516"/>
          </a:xfrm>
          <a:prstGeom prst="rect">
            <a:avLst/>
          </a:prstGeom>
        </p:spPr>
      </p:pic>
      <p:sp>
        <p:nvSpPr>
          <p:cNvPr id="28" name="Google Shape;28;p46"/>
          <p:cNvSpPr txBox="1">
            <a:spLocks noGrp="1"/>
          </p:cNvSpPr>
          <p:nvPr>
            <p:ph type="subTitle" idx="1"/>
          </p:nvPr>
        </p:nvSpPr>
        <p:spPr>
          <a:xfrm>
            <a:off x="3174584" y="1448962"/>
            <a:ext cx="3367800" cy="2274300"/>
          </a:xfrm>
          <a:prstGeom prst="rect">
            <a:avLst/>
          </a:prstGeom>
          <a:noFill/>
          <a:ln>
            <a:noFill/>
          </a:ln>
        </p:spPr>
        <p:txBody>
          <a:bodyPr spcFirstLastPara="1" wrap="square" lIns="91425" tIns="91425" rIns="91425" bIns="91425" anchor="ctr" anchorCtr="0">
            <a:noAutofit/>
          </a:bodyPr>
          <a:lstStyle>
            <a:lvl1pPr lvl="0" algn="r">
              <a:lnSpc>
                <a:spcPct val="100000"/>
              </a:lnSpc>
              <a:spcBef>
                <a:spcPts val="0"/>
              </a:spcBef>
              <a:spcAft>
                <a:spcPts val="0"/>
              </a:spcAft>
              <a:buSzPts val="2800"/>
              <a:buNone/>
              <a:defRPr sz="14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dirty="0"/>
          </a:p>
        </p:txBody>
      </p:sp>
      <p:sp>
        <p:nvSpPr>
          <p:cNvPr id="29" name="Google Shape;29;p46"/>
          <p:cNvSpPr txBox="1">
            <a:spLocks noGrp="1"/>
          </p:cNvSpPr>
          <p:nvPr>
            <p:ph type="title"/>
          </p:nvPr>
        </p:nvSpPr>
        <p:spPr>
          <a:xfrm>
            <a:off x="875215" y="1434600"/>
            <a:ext cx="1967100" cy="22743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1400"/>
              <a:buNone/>
              <a:defRPr sz="4800"/>
            </a:lvl1pPr>
            <a:lvl2pPr lvl="1" algn="l">
              <a:lnSpc>
                <a:spcPct val="100000"/>
              </a:lnSpc>
              <a:spcBef>
                <a:spcPts val="0"/>
              </a:spcBef>
              <a:spcAft>
                <a:spcPts val="0"/>
              </a:spcAft>
              <a:buSzPts val="1400"/>
              <a:buNone/>
              <a:defRPr sz="1400"/>
            </a:lvl2pPr>
            <a:lvl3pPr lvl="2" algn="l">
              <a:lnSpc>
                <a:spcPct val="100000"/>
              </a:lnSpc>
              <a:spcBef>
                <a:spcPts val="0"/>
              </a:spcBef>
              <a:spcAft>
                <a:spcPts val="0"/>
              </a:spcAft>
              <a:buSzPts val="1400"/>
              <a:buNone/>
              <a:defRPr sz="1400"/>
            </a:lvl3pPr>
            <a:lvl4pPr lvl="3" algn="l">
              <a:lnSpc>
                <a:spcPct val="100000"/>
              </a:lnSpc>
              <a:spcBef>
                <a:spcPts val="0"/>
              </a:spcBef>
              <a:spcAft>
                <a:spcPts val="0"/>
              </a:spcAft>
              <a:buSzPts val="1400"/>
              <a:buNone/>
              <a:defRPr sz="1400"/>
            </a:lvl4pPr>
            <a:lvl5pPr lvl="4" algn="l">
              <a:lnSpc>
                <a:spcPct val="100000"/>
              </a:lnSpc>
              <a:spcBef>
                <a:spcPts val="0"/>
              </a:spcBef>
              <a:spcAft>
                <a:spcPts val="0"/>
              </a:spcAft>
              <a:buSzPts val="1400"/>
              <a:buNone/>
              <a:defRPr sz="1400"/>
            </a:lvl5pPr>
            <a:lvl6pPr lvl="5" algn="l">
              <a:lnSpc>
                <a:spcPct val="100000"/>
              </a:lnSpc>
              <a:spcBef>
                <a:spcPts val="0"/>
              </a:spcBef>
              <a:spcAft>
                <a:spcPts val="0"/>
              </a:spcAft>
              <a:buSzPts val="1400"/>
              <a:buNone/>
              <a:defRPr sz="1400"/>
            </a:lvl6pPr>
            <a:lvl7pPr lvl="6" algn="l">
              <a:lnSpc>
                <a:spcPct val="100000"/>
              </a:lnSpc>
              <a:spcBef>
                <a:spcPts val="0"/>
              </a:spcBef>
              <a:spcAft>
                <a:spcPts val="0"/>
              </a:spcAft>
              <a:buSzPts val="1400"/>
              <a:buNone/>
              <a:defRPr sz="1400"/>
            </a:lvl7pPr>
            <a:lvl8pPr lvl="7" algn="l">
              <a:lnSpc>
                <a:spcPct val="100000"/>
              </a:lnSpc>
              <a:spcBef>
                <a:spcPts val="0"/>
              </a:spcBef>
              <a:spcAft>
                <a:spcPts val="0"/>
              </a:spcAft>
              <a:buSzPts val="1400"/>
              <a:buNone/>
              <a:defRPr sz="1400"/>
            </a:lvl8pPr>
            <a:lvl9pPr lvl="8" algn="l">
              <a:lnSpc>
                <a:spcPct val="100000"/>
              </a:lnSpc>
              <a:spcBef>
                <a:spcPts val="0"/>
              </a:spcBef>
              <a:spcAft>
                <a:spcPts val="0"/>
              </a:spcAft>
              <a:buSzPts val="1400"/>
              <a:buNone/>
              <a:defRPr sz="1400"/>
            </a:lvl9pPr>
          </a:lstStyle>
          <a:p>
            <a:endParaRPr dirty="0"/>
          </a:p>
        </p:txBody>
      </p:sp>
    </p:spTree>
    <p:extLst>
      <p:ext uri="{BB962C8B-B14F-4D97-AF65-F5344CB8AC3E}">
        <p14:creationId xmlns:p14="http://schemas.microsoft.com/office/powerpoint/2010/main" val="17501507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Main point" preserve="1">
  <p:cSld name="1_Main point">
    <p:bg>
      <p:bgPr>
        <a:blipFill>
          <a:blip r:embed="rId2">
            <a:alphaModFix/>
          </a:blip>
          <a:stretch>
            <a:fillRect/>
          </a:stretch>
        </a:blipFill>
        <a:effectLst/>
      </p:bgPr>
    </p:bg>
    <p:spTree>
      <p:nvGrpSpPr>
        <p:cNvPr id="1" name="Shape 68"/>
        <p:cNvGrpSpPr/>
        <p:nvPr/>
      </p:nvGrpSpPr>
      <p:grpSpPr>
        <a:xfrm>
          <a:off x="0" y="0"/>
          <a:ext cx="0" cy="0"/>
          <a:chOff x="0" y="0"/>
          <a:chExt cx="0" cy="0"/>
        </a:xfrm>
      </p:grpSpPr>
      <p:sp>
        <p:nvSpPr>
          <p:cNvPr id="69" name="Google Shape;69;p54"/>
          <p:cNvSpPr txBox="1">
            <a:spLocks noGrp="1"/>
          </p:cNvSpPr>
          <p:nvPr>
            <p:ph type="title"/>
          </p:nvPr>
        </p:nvSpPr>
        <p:spPr>
          <a:xfrm>
            <a:off x="2422250" y="1418700"/>
            <a:ext cx="4299600" cy="23061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4800"/>
              <a:buNone/>
              <a:defRPr sz="72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Tree>
    <p:extLst>
      <p:ext uri="{BB962C8B-B14F-4D97-AF65-F5344CB8AC3E}">
        <p14:creationId xmlns:p14="http://schemas.microsoft.com/office/powerpoint/2010/main" val="20640955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_COLUMN_TEXT">
    <p:bg>
      <p:bgPr>
        <a:blipFill>
          <a:blip r:embed="rId2">
            <a:alphaModFix/>
          </a:blip>
          <a:stretch>
            <a:fillRect/>
          </a:stretch>
        </a:blipFill>
        <a:effectLst/>
      </p:bgPr>
    </p:bg>
    <p:spTree>
      <p:nvGrpSpPr>
        <p:cNvPr id="1" name="Shape 27"/>
        <p:cNvGrpSpPr/>
        <p:nvPr/>
      </p:nvGrpSpPr>
      <p:grpSpPr>
        <a:xfrm>
          <a:off x="0" y="0"/>
          <a:ext cx="0" cy="0"/>
          <a:chOff x="0" y="0"/>
          <a:chExt cx="0" cy="0"/>
        </a:xfrm>
      </p:grpSpPr>
      <p:sp>
        <p:nvSpPr>
          <p:cNvPr id="28" name="Google Shape;28;p46"/>
          <p:cNvSpPr txBox="1">
            <a:spLocks noGrp="1"/>
          </p:cNvSpPr>
          <p:nvPr>
            <p:ph type="subTitle" idx="1"/>
          </p:nvPr>
        </p:nvSpPr>
        <p:spPr>
          <a:xfrm>
            <a:off x="2487163" y="1434600"/>
            <a:ext cx="3367800" cy="2274300"/>
          </a:xfrm>
          <a:prstGeom prst="rect">
            <a:avLst/>
          </a:prstGeom>
          <a:noFill/>
          <a:ln>
            <a:noFill/>
          </a:ln>
        </p:spPr>
        <p:txBody>
          <a:bodyPr spcFirstLastPara="1" wrap="square" lIns="91425" tIns="91425" rIns="91425" bIns="91425" anchor="ctr" anchorCtr="0">
            <a:noAutofit/>
          </a:bodyPr>
          <a:lstStyle>
            <a:lvl1pPr lvl="0" algn="r">
              <a:lnSpc>
                <a:spcPct val="100000"/>
              </a:lnSpc>
              <a:spcBef>
                <a:spcPts val="0"/>
              </a:spcBef>
              <a:spcAft>
                <a:spcPts val="0"/>
              </a:spcAft>
              <a:buSzPts val="2800"/>
              <a:buNone/>
              <a:defRPr sz="14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29" name="Google Shape;29;p46"/>
          <p:cNvSpPr txBox="1">
            <a:spLocks noGrp="1"/>
          </p:cNvSpPr>
          <p:nvPr>
            <p:ph type="title"/>
          </p:nvPr>
        </p:nvSpPr>
        <p:spPr>
          <a:xfrm>
            <a:off x="6530228" y="1434600"/>
            <a:ext cx="1967100" cy="22743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1400"/>
              <a:buNone/>
              <a:defRPr sz="4800"/>
            </a:lvl1pPr>
            <a:lvl2pPr lvl="1" algn="l">
              <a:lnSpc>
                <a:spcPct val="100000"/>
              </a:lnSpc>
              <a:spcBef>
                <a:spcPts val="0"/>
              </a:spcBef>
              <a:spcAft>
                <a:spcPts val="0"/>
              </a:spcAft>
              <a:buSzPts val="1400"/>
              <a:buNone/>
              <a:defRPr sz="1400"/>
            </a:lvl2pPr>
            <a:lvl3pPr lvl="2" algn="l">
              <a:lnSpc>
                <a:spcPct val="100000"/>
              </a:lnSpc>
              <a:spcBef>
                <a:spcPts val="0"/>
              </a:spcBef>
              <a:spcAft>
                <a:spcPts val="0"/>
              </a:spcAft>
              <a:buSzPts val="1400"/>
              <a:buNone/>
              <a:defRPr sz="1400"/>
            </a:lvl3pPr>
            <a:lvl4pPr lvl="3" algn="l">
              <a:lnSpc>
                <a:spcPct val="100000"/>
              </a:lnSpc>
              <a:spcBef>
                <a:spcPts val="0"/>
              </a:spcBef>
              <a:spcAft>
                <a:spcPts val="0"/>
              </a:spcAft>
              <a:buSzPts val="1400"/>
              <a:buNone/>
              <a:defRPr sz="1400"/>
            </a:lvl4pPr>
            <a:lvl5pPr lvl="4" algn="l">
              <a:lnSpc>
                <a:spcPct val="100000"/>
              </a:lnSpc>
              <a:spcBef>
                <a:spcPts val="0"/>
              </a:spcBef>
              <a:spcAft>
                <a:spcPts val="0"/>
              </a:spcAft>
              <a:buSzPts val="1400"/>
              <a:buNone/>
              <a:defRPr sz="1400"/>
            </a:lvl5pPr>
            <a:lvl6pPr lvl="5" algn="l">
              <a:lnSpc>
                <a:spcPct val="100000"/>
              </a:lnSpc>
              <a:spcBef>
                <a:spcPts val="0"/>
              </a:spcBef>
              <a:spcAft>
                <a:spcPts val="0"/>
              </a:spcAft>
              <a:buSzPts val="1400"/>
              <a:buNone/>
              <a:defRPr sz="1400"/>
            </a:lvl6pPr>
            <a:lvl7pPr lvl="6" algn="l">
              <a:lnSpc>
                <a:spcPct val="100000"/>
              </a:lnSpc>
              <a:spcBef>
                <a:spcPts val="0"/>
              </a:spcBef>
              <a:spcAft>
                <a:spcPts val="0"/>
              </a:spcAft>
              <a:buSzPts val="1400"/>
              <a:buNone/>
              <a:defRPr sz="1400"/>
            </a:lvl7pPr>
            <a:lvl8pPr lvl="7" algn="l">
              <a:lnSpc>
                <a:spcPct val="100000"/>
              </a:lnSpc>
              <a:spcBef>
                <a:spcPts val="0"/>
              </a:spcBef>
              <a:spcAft>
                <a:spcPts val="0"/>
              </a:spcAft>
              <a:buSzPts val="1400"/>
              <a:buNone/>
              <a:defRPr sz="1400"/>
            </a:lvl8pPr>
            <a:lvl9pPr lvl="8" algn="l">
              <a:lnSpc>
                <a:spcPct val="100000"/>
              </a:lnSpc>
              <a:spcBef>
                <a:spcPts val="0"/>
              </a:spcBef>
              <a:spcAft>
                <a:spcPts val="0"/>
              </a:spcAft>
              <a:buSzPts val="1400"/>
              <a:buNone/>
              <a:defRPr sz="1400"/>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aption">
  <p:cSld name="CAPTION_ONLY">
    <p:bg>
      <p:bgPr>
        <a:blipFill>
          <a:blip r:embed="rId2">
            <a:alphaModFix/>
          </a:blip>
          <a:stretch>
            <a:fillRect/>
          </a:stretch>
        </a:blipFill>
        <a:effectLst/>
      </p:bgPr>
    </p:bg>
    <p:spTree>
      <p:nvGrpSpPr>
        <p:cNvPr id="1" name="Shape 30"/>
        <p:cNvGrpSpPr/>
        <p:nvPr/>
      </p:nvGrpSpPr>
      <p:grpSpPr>
        <a:xfrm>
          <a:off x="0" y="0"/>
          <a:ext cx="0" cy="0"/>
          <a:chOff x="0" y="0"/>
          <a:chExt cx="0" cy="0"/>
        </a:xfrm>
      </p:grpSpPr>
      <p:sp>
        <p:nvSpPr>
          <p:cNvPr id="31" name="Google Shape;31;p47"/>
          <p:cNvSpPr txBox="1">
            <a:spLocks noGrp="1"/>
          </p:cNvSpPr>
          <p:nvPr>
            <p:ph type="title"/>
          </p:nvPr>
        </p:nvSpPr>
        <p:spPr>
          <a:xfrm>
            <a:off x="720100" y="1706850"/>
            <a:ext cx="2759700" cy="17298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SzPts val="1800"/>
              <a:buNone/>
              <a:defRPr sz="4500"/>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three columns">
  <p:cSld name="BLANK_1_1_1">
    <p:bg>
      <p:bgPr>
        <a:blipFill>
          <a:blip r:embed="rId2">
            <a:alphaModFix/>
          </a:blip>
          <a:stretch>
            <a:fillRect/>
          </a:stretch>
        </a:blipFill>
        <a:effectLst/>
      </p:bgPr>
    </p:bg>
    <p:spTree>
      <p:nvGrpSpPr>
        <p:cNvPr id="1" name="Shape 32"/>
        <p:cNvGrpSpPr/>
        <p:nvPr/>
      </p:nvGrpSpPr>
      <p:grpSpPr>
        <a:xfrm>
          <a:off x="0" y="0"/>
          <a:ext cx="0" cy="0"/>
          <a:chOff x="0" y="0"/>
          <a:chExt cx="0" cy="0"/>
        </a:xfrm>
      </p:grpSpPr>
      <p:sp>
        <p:nvSpPr>
          <p:cNvPr id="33" name="Google Shape;33;p48"/>
          <p:cNvSpPr txBox="1">
            <a:spLocks noGrp="1"/>
          </p:cNvSpPr>
          <p:nvPr>
            <p:ph type="subTitle" idx="1"/>
          </p:nvPr>
        </p:nvSpPr>
        <p:spPr>
          <a:xfrm>
            <a:off x="969788" y="2630150"/>
            <a:ext cx="2213100" cy="10938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1200"/>
              <a:buNone/>
              <a:defRPr sz="1400"/>
            </a:lvl1pPr>
            <a:lvl2pPr lvl="1" algn="ctr">
              <a:lnSpc>
                <a:spcPct val="100000"/>
              </a:lnSpc>
              <a:spcBef>
                <a:spcPts val="1600"/>
              </a:spcBef>
              <a:spcAft>
                <a:spcPts val="0"/>
              </a:spcAft>
              <a:buSzPts val="1200"/>
              <a:buNone/>
              <a:defRPr sz="1400"/>
            </a:lvl2pPr>
            <a:lvl3pPr lvl="2" algn="ctr">
              <a:lnSpc>
                <a:spcPct val="100000"/>
              </a:lnSpc>
              <a:spcBef>
                <a:spcPts val="1600"/>
              </a:spcBef>
              <a:spcAft>
                <a:spcPts val="0"/>
              </a:spcAft>
              <a:buSzPts val="1200"/>
              <a:buNone/>
              <a:defRPr sz="1400"/>
            </a:lvl3pPr>
            <a:lvl4pPr lvl="3" algn="ctr">
              <a:lnSpc>
                <a:spcPct val="100000"/>
              </a:lnSpc>
              <a:spcBef>
                <a:spcPts val="1600"/>
              </a:spcBef>
              <a:spcAft>
                <a:spcPts val="0"/>
              </a:spcAft>
              <a:buSzPts val="1200"/>
              <a:buNone/>
              <a:defRPr sz="1400"/>
            </a:lvl4pPr>
            <a:lvl5pPr lvl="4" algn="ctr">
              <a:lnSpc>
                <a:spcPct val="100000"/>
              </a:lnSpc>
              <a:spcBef>
                <a:spcPts val="1600"/>
              </a:spcBef>
              <a:spcAft>
                <a:spcPts val="0"/>
              </a:spcAft>
              <a:buSzPts val="1200"/>
              <a:buNone/>
              <a:defRPr sz="1400"/>
            </a:lvl5pPr>
            <a:lvl6pPr lvl="5" algn="ctr">
              <a:lnSpc>
                <a:spcPct val="100000"/>
              </a:lnSpc>
              <a:spcBef>
                <a:spcPts val="1600"/>
              </a:spcBef>
              <a:spcAft>
                <a:spcPts val="0"/>
              </a:spcAft>
              <a:buSzPts val="1200"/>
              <a:buNone/>
              <a:defRPr sz="1400"/>
            </a:lvl6pPr>
            <a:lvl7pPr lvl="6" algn="ctr">
              <a:lnSpc>
                <a:spcPct val="100000"/>
              </a:lnSpc>
              <a:spcBef>
                <a:spcPts val="1600"/>
              </a:spcBef>
              <a:spcAft>
                <a:spcPts val="0"/>
              </a:spcAft>
              <a:buSzPts val="1200"/>
              <a:buNone/>
              <a:defRPr sz="1400"/>
            </a:lvl7pPr>
            <a:lvl8pPr lvl="7" algn="ctr">
              <a:lnSpc>
                <a:spcPct val="100000"/>
              </a:lnSpc>
              <a:spcBef>
                <a:spcPts val="1600"/>
              </a:spcBef>
              <a:spcAft>
                <a:spcPts val="0"/>
              </a:spcAft>
              <a:buSzPts val="1200"/>
              <a:buNone/>
              <a:defRPr sz="1400"/>
            </a:lvl8pPr>
            <a:lvl9pPr lvl="8" algn="ctr">
              <a:lnSpc>
                <a:spcPct val="100000"/>
              </a:lnSpc>
              <a:spcBef>
                <a:spcPts val="1600"/>
              </a:spcBef>
              <a:spcAft>
                <a:spcPts val="1600"/>
              </a:spcAft>
              <a:buSzPts val="1200"/>
              <a:buNone/>
              <a:defRPr sz="1400"/>
            </a:lvl9pPr>
          </a:lstStyle>
          <a:p>
            <a:endParaRPr/>
          </a:p>
        </p:txBody>
      </p:sp>
      <p:sp>
        <p:nvSpPr>
          <p:cNvPr id="34" name="Google Shape;34;p48"/>
          <p:cNvSpPr txBox="1">
            <a:spLocks noGrp="1"/>
          </p:cNvSpPr>
          <p:nvPr>
            <p:ph type="subTitle" idx="2"/>
          </p:nvPr>
        </p:nvSpPr>
        <p:spPr>
          <a:xfrm>
            <a:off x="5961113" y="2630150"/>
            <a:ext cx="2213100" cy="10938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1200"/>
              <a:buNone/>
              <a:defRPr sz="1400"/>
            </a:lvl1pPr>
            <a:lvl2pPr lvl="1" algn="ctr">
              <a:lnSpc>
                <a:spcPct val="100000"/>
              </a:lnSpc>
              <a:spcBef>
                <a:spcPts val="1600"/>
              </a:spcBef>
              <a:spcAft>
                <a:spcPts val="0"/>
              </a:spcAft>
              <a:buSzPts val="1200"/>
              <a:buNone/>
              <a:defRPr sz="1400"/>
            </a:lvl2pPr>
            <a:lvl3pPr lvl="2" algn="ctr">
              <a:lnSpc>
                <a:spcPct val="100000"/>
              </a:lnSpc>
              <a:spcBef>
                <a:spcPts val="1600"/>
              </a:spcBef>
              <a:spcAft>
                <a:spcPts val="0"/>
              </a:spcAft>
              <a:buSzPts val="1200"/>
              <a:buNone/>
              <a:defRPr sz="1400"/>
            </a:lvl3pPr>
            <a:lvl4pPr lvl="3" algn="ctr">
              <a:lnSpc>
                <a:spcPct val="100000"/>
              </a:lnSpc>
              <a:spcBef>
                <a:spcPts val="1600"/>
              </a:spcBef>
              <a:spcAft>
                <a:spcPts val="0"/>
              </a:spcAft>
              <a:buSzPts val="1200"/>
              <a:buNone/>
              <a:defRPr sz="1400"/>
            </a:lvl4pPr>
            <a:lvl5pPr lvl="4" algn="ctr">
              <a:lnSpc>
                <a:spcPct val="100000"/>
              </a:lnSpc>
              <a:spcBef>
                <a:spcPts val="1600"/>
              </a:spcBef>
              <a:spcAft>
                <a:spcPts val="0"/>
              </a:spcAft>
              <a:buSzPts val="1200"/>
              <a:buNone/>
              <a:defRPr sz="1400"/>
            </a:lvl5pPr>
            <a:lvl6pPr lvl="5" algn="ctr">
              <a:lnSpc>
                <a:spcPct val="100000"/>
              </a:lnSpc>
              <a:spcBef>
                <a:spcPts val="1600"/>
              </a:spcBef>
              <a:spcAft>
                <a:spcPts val="0"/>
              </a:spcAft>
              <a:buSzPts val="1200"/>
              <a:buNone/>
              <a:defRPr sz="1400"/>
            </a:lvl6pPr>
            <a:lvl7pPr lvl="6" algn="ctr">
              <a:lnSpc>
                <a:spcPct val="100000"/>
              </a:lnSpc>
              <a:spcBef>
                <a:spcPts val="1600"/>
              </a:spcBef>
              <a:spcAft>
                <a:spcPts val="0"/>
              </a:spcAft>
              <a:buSzPts val="1200"/>
              <a:buNone/>
              <a:defRPr sz="1400"/>
            </a:lvl7pPr>
            <a:lvl8pPr lvl="7" algn="ctr">
              <a:lnSpc>
                <a:spcPct val="100000"/>
              </a:lnSpc>
              <a:spcBef>
                <a:spcPts val="1600"/>
              </a:spcBef>
              <a:spcAft>
                <a:spcPts val="0"/>
              </a:spcAft>
              <a:buSzPts val="1200"/>
              <a:buNone/>
              <a:defRPr sz="1400"/>
            </a:lvl8pPr>
            <a:lvl9pPr lvl="8" algn="ctr">
              <a:lnSpc>
                <a:spcPct val="100000"/>
              </a:lnSpc>
              <a:spcBef>
                <a:spcPts val="1600"/>
              </a:spcBef>
              <a:spcAft>
                <a:spcPts val="1600"/>
              </a:spcAft>
              <a:buSzPts val="1200"/>
              <a:buNone/>
              <a:defRPr sz="1400"/>
            </a:lvl9pPr>
          </a:lstStyle>
          <a:p>
            <a:endParaRPr/>
          </a:p>
        </p:txBody>
      </p:sp>
      <p:sp>
        <p:nvSpPr>
          <p:cNvPr id="35" name="Google Shape;35;p48"/>
          <p:cNvSpPr txBox="1">
            <a:spLocks noGrp="1"/>
          </p:cNvSpPr>
          <p:nvPr>
            <p:ph type="subTitle" idx="3"/>
          </p:nvPr>
        </p:nvSpPr>
        <p:spPr>
          <a:xfrm>
            <a:off x="3465013" y="2630150"/>
            <a:ext cx="2213100" cy="10938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1200"/>
              <a:buNone/>
              <a:defRPr sz="1400"/>
            </a:lvl1pPr>
            <a:lvl2pPr lvl="1" algn="ctr">
              <a:lnSpc>
                <a:spcPct val="100000"/>
              </a:lnSpc>
              <a:spcBef>
                <a:spcPts val="1600"/>
              </a:spcBef>
              <a:spcAft>
                <a:spcPts val="0"/>
              </a:spcAft>
              <a:buSzPts val="1200"/>
              <a:buNone/>
              <a:defRPr sz="1400"/>
            </a:lvl2pPr>
            <a:lvl3pPr lvl="2" algn="ctr">
              <a:lnSpc>
                <a:spcPct val="100000"/>
              </a:lnSpc>
              <a:spcBef>
                <a:spcPts val="1600"/>
              </a:spcBef>
              <a:spcAft>
                <a:spcPts val="0"/>
              </a:spcAft>
              <a:buSzPts val="1200"/>
              <a:buNone/>
              <a:defRPr sz="1400"/>
            </a:lvl3pPr>
            <a:lvl4pPr lvl="3" algn="ctr">
              <a:lnSpc>
                <a:spcPct val="100000"/>
              </a:lnSpc>
              <a:spcBef>
                <a:spcPts val="1600"/>
              </a:spcBef>
              <a:spcAft>
                <a:spcPts val="0"/>
              </a:spcAft>
              <a:buSzPts val="1200"/>
              <a:buNone/>
              <a:defRPr sz="1400"/>
            </a:lvl4pPr>
            <a:lvl5pPr lvl="4" algn="ctr">
              <a:lnSpc>
                <a:spcPct val="100000"/>
              </a:lnSpc>
              <a:spcBef>
                <a:spcPts val="1600"/>
              </a:spcBef>
              <a:spcAft>
                <a:spcPts val="0"/>
              </a:spcAft>
              <a:buSzPts val="1200"/>
              <a:buNone/>
              <a:defRPr sz="1400"/>
            </a:lvl5pPr>
            <a:lvl6pPr lvl="5" algn="ctr">
              <a:lnSpc>
                <a:spcPct val="100000"/>
              </a:lnSpc>
              <a:spcBef>
                <a:spcPts val="1600"/>
              </a:spcBef>
              <a:spcAft>
                <a:spcPts val="0"/>
              </a:spcAft>
              <a:buSzPts val="1200"/>
              <a:buNone/>
              <a:defRPr sz="1400"/>
            </a:lvl6pPr>
            <a:lvl7pPr lvl="6" algn="ctr">
              <a:lnSpc>
                <a:spcPct val="100000"/>
              </a:lnSpc>
              <a:spcBef>
                <a:spcPts val="1600"/>
              </a:spcBef>
              <a:spcAft>
                <a:spcPts val="0"/>
              </a:spcAft>
              <a:buSzPts val="1200"/>
              <a:buNone/>
              <a:defRPr sz="1400"/>
            </a:lvl7pPr>
            <a:lvl8pPr lvl="7" algn="ctr">
              <a:lnSpc>
                <a:spcPct val="100000"/>
              </a:lnSpc>
              <a:spcBef>
                <a:spcPts val="1600"/>
              </a:spcBef>
              <a:spcAft>
                <a:spcPts val="0"/>
              </a:spcAft>
              <a:buSzPts val="1200"/>
              <a:buNone/>
              <a:defRPr sz="1400"/>
            </a:lvl8pPr>
            <a:lvl9pPr lvl="8" algn="ctr">
              <a:lnSpc>
                <a:spcPct val="100000"/>
              </a:lnSpc>
              <a:spcBef>
                <a:spcPts val="1600"/>
              </a:spcBef>
              <a:spcAft>
                <a:spcPts val="1600"/>
              </a:spcAft>
              <a:buSzPts val="1200"/>
              <a:buNone/>
              <a:defRPr sz="1400"/>
            </a:lvl9pPr>
          </a:lstStyle>
          <a:p>
            <a:endParaRPr/>
          </a:p>
        </p:txBody>
      </p:sp>
      <p:sp>
        <p:nvSpPr>
          <p:cNvPr id="36" name="Google Shape;36;p48"/>
          <p:cNvSpPr txBox="1">
            <a:spLocks noGrp="1"/>
          </p:cNvSpPr>
          <p:nvPr>
            <p:ph type="title"/>
          </p:nvPr>
        </p:nvSpPr>
        <p:spPr>
          <a:xfrm>
            <a:off x="960113" y="3723950"/>
            <a:ext cx="1539300" cy="401700"/>
          </a:xfrm>
          <a:prstGeom prst="rect">
            <a:avLst/>
          </a:prstGeom>
          <a:noFill/>
          <a:ln>
            <a:noFill/>
          </a:ln>
        </p:spPr>
        <p:txBody>
          <a:bodyPr spcFirstLastPara="1" wrap="square" lIns="0" tIns="0" rIns="0" bIns="0" anchor="t" anchorCtr="0">
            <a:noAutofit/>
          </a:bodyPr>
          <a:lstStyle>
            <a:lvl1pPr lvl="0" algn="ctr">
              <a:lnSpc>
                <a:spcPct val="100000"/>
              </a:lnSpc>
              <a:spcBef>
                <a:spcPts val="0"/>
              </a:spcBef>
              <a:spcAft>
                <a:spcPts val="0"/>
              </a:spcAft>
              <a:buSzPts val="1400"/>
              <a:buNone/>
              <a:defRPr sz="1800" i="0"/>
            </a:lvl1pPr>
            <a:lvl2pPr lvl="1" algn="ctr">
              <a:lnSpc>
                <a:spcPct val="100000"/>
              </a:lnSpc>
              <a:spcBef>
                <a:spcPts val="0"/>
              </a:spcBef>
              <a:spcAft>
                <a:spcPts val="0"/>
              </a:spcAft>
              <a:buSzPts val="1400"/>
              <a:buNone/>
              <a:defRPr sz="1400"/>
            </a:lvl2pPr>
            <a:lvl3pPr lvl="2" algn="ctr">
              <a:lnSpc>
                <a:spcPct val="100000"/>
              </a:lnSpc>
              <a:spcBef>
                <a:spcPts val="0"/>
              </a:spcBef>
              <a:spcAft>
                <a:spcPts val="0"/>
              </a:spcAft>
              <a:buSzPts val="1400"/>
              <a:buNone/>
              <a:defRPr sz="1400"/>
            </a:lvl3pPr>
            <a:lvl4pPr lvl="3" algn="ctr">
              <a:lnSpc>
                <a:spcPct val="100000"/>
              </a:lnSpc>
              <a:spcBef>
                <a:spcPts val="0"/>
              </a:spcBef>
              <a:spcAft>
                <a:spcPts val="0"/>
              </a:spcAft>
              <a:buSzPts val="1400"/>
              <a:buNone/>
              <a:defRPr sz="1400"/>
            </a:lvl4pPr>
            <a:lvl5pPr lvl="4" algn="ctr">
              <a:lnSpc>
                <a:spcPct val="100000"/>
              </a:lnSpc>
              <a:spcBef>
                <a:spcPts val="0"/>
              </a:spcBef>
              <a:spcAft>
                <a:spcPts val="0"/>
              </a:spcAft>
              <a:buSzPts val="1400"/>
              <a:buNone/>
              <a:defRPr sz="1400"/>
            </a:lvl5pPr>
            <a:lvl6pPr lvl="5" algn="ctr">
              <a:lnSpc>
                <a:spcPct val="100000"/>
              </a:lnSpc>
              <a:spcBef>
                <a:spcPts val="0"/>
              </a:spcBef>
              <a:spcAft>
                <a:spcPts val="0"/>
              </a:spcAft>
              <a:buSzPts val="1400"/>
              <a:buNone/>
              <a:defRPr sz="1400"/>
            </a:lvl6pPr>
            <a:lvl7pPr lvl="6" algn="ctr">
              <a:lnSpc>
                <a:spcPct val="100000"/>
              </a:lnSpc>
              <a:spcBef>
                <a:spcPts val="0"/>
              </a:spcBef>
              <a:spcAft>
                <a:spcPts val="0"/>
              </a:spcAft>
              <a:buSzPts val="1400"/>
              <a:buNone/>
              <a:defRPr sz="1400"/>
            </a:lvl7pPr>
            <a:lvl8pPr lvl="7" algn="ctr">
              <a:lnSpc>
                <a:spcPct val="100000"/>
              </a:lnSpc>
              <a:spcBef>
                <a:spcPts val="0"/>
              </a:spcBef>
              <a:spcAft>
                <a:spcPts val="0"/>
              </a:spcAft>
              <a:buSzPts val="1400"/>
              <a:buNone/>
              <a:defRPr sz="1400"/>
            </a:lvl8pPr>
            <a:lvl9pPr lvl="8" algn="ctr">
              <a:lnSpc>
                <a:spcPct val="100000"/>
              </a:lnSpc>
              <a:spcBef>
                <a:spcPts val="0"/>
              </a:spcBef>
              <a:spcAft>
                <a:spcPts val="0"/>
              </a:spcAft>
              <a:buSzPts val="1400"/>
              <a:buNone/>
              <a:defRPr sz="1400"/>
            </a:lvl9pPr>
          </a:lstStyle>
          <a:p>
            <a:endParaRPr/>
          </a:p>
        </p:txBody>
      </p:sp>
      <p:sp>
        <p:nvSpPr>
          <p:cNvPr id="37" name="Google Shape;37;p48"/>
          <p:cNvSpPr txBox="1">
            <a:spLocks noGrp="1"/>
          </p:cNvSpPr>
          <p:nvPr>
            <p:ph type="title" idx="4"/>
          </p:nvPr>
        </p:nvSpPr>
        <p:spPr>
          <a:xfrm>
            <a:off x="6628688" y="3723950"/>
            <a:ext cx="1539300" cy="401700"/>
          </a:xfrm>
          <a:prstGeom prst="rect">
            <a:avLst/>
          </a:prstGeom>
          <a:noFill/>
          <a:ln>
            <a:noFill/>
          </a:ln>
        </p:spPr>
        <p:txBody>
          <a:bodyPr spcFirstLastPara="1" wrap="square" lIns="0" tIns="0" rIns="0" bIns="0" anchor="t" anchorCtr="0">
            <a:noAutofit/>
          </a:bodyPr>
          <a:lstStyle>
            <a:lvl1pPr lvl="0" algn="ctr">
              <a:lnSpc>
                <a:spcPct val="100000"/>
              </a:lnSpc>
              <a:spcBef>
                <a:spcPts val="0"/>
              </a:spcBef>
              <a:spcAft>
                <a:spcPts val="0"/>
              </a:spcAft>
              <a:buSzPts val="1400"/>
              <a:buNone/>
              <a:defRPr sz="1800" i="0"/>
            </a:lvl1pPr>
            <a:lvl2pPr lvl="1" algn="ctr">
              <a:lnSpc>
                <a:spcPct val="100000"/>
              </a:lnSpc>
              <a:spcBef>
                <a:spcPts val="0"/>
              </a:spcBef>
              <a:spcAft>
                <a:spcPts val="0"/>
              </a:spcAft>
              <a:buSzPts val="1400"/>
              <a:buNone/>
              <a:defRPr sz="1400"/>
            </a:lvl2pPr>
            <a:lvl3pPr lvl="2" algn="ctr">
              <a:lnSpc>
                <a:spcPct val="100000"/>
              </a:lnSpc>
              <a:spcBef>
                <a:spcPts val="0"/>
              </a:spcBef>
              <a:spcAft>
                <a:spcPts val="0"/>
              </a:spcAft>
              <a:buSzPts val="1400"/>
              <a:buNone/>
              <a:defRPr sz="1400"/>
            </a:lvl3pPr>
            <a:lvl4pPr lvl="3" algn="ctr">
              <a:lnSpc>
                <a:spcPct val="100000"/>
              </a:lnSpc>
              <a:spcBef>
                <a:spcPts val="0"/>
              </a:spcBef>
              <a:spcAft>
                <a:spcPts val="0"/>
              </a:spcAft>
              <a:buSzPts val="1400"/>
              <a:buNone/>
              <a:defRPr sz="1400"/>
            </a:lvl4pPr>
            <a:lvl5pPr lvl="4" algn="ctr">
              <a:lnSpc>
                <a:spcPct val="100000"/>
              </a:lnSpc>
              <a:spcBef>
                <a:spcPts val="0"/>
              </a:spcBef>
              <a:spcAft>
                <a:spcPts val="0"/>
              </a:spcAft>
              <a:buSzPts val="1400"/>
              <a:buNone/>
              <a:defRPr sz="1400"/>
            </a:lvl5pPr>
            <a:lvl6pPr lvl="5" algn="ctr">
              <a:lnSpc>
                <a:spcPct val="100000"/>
              </a:lnSpc>
              <a:spcBef>
                <a:spcPts val="0"/>
              </a:spcBef>
              <a:spcAft>
                <a:spcPts val="0"/>
              </a:spcAft>
              <a:buSzPts val="1400"/>
              <a:buNone/>
              <a:defRPr sz="1400"/>
            </a:lvl6pPr>
            <a:lvl7pPr lvl="6" algn="ctr">
              <a:lnSpc>
                <a:spcPct val="100000"/>
              </a:lnSpc>
              <a:spcBef>
                <a:spcPts val="0"/>
              </a:spcBef>
              <a:spcAft>
                <a:spcPts val="0"/>
              </a:spcAft>
              <a:buSzPts val="1400"/>
              <a:buNone/>
              <a:defRPr sz="1400"/>
            </a:lvl7pPr>
            <a:lvl8pPr lvl="7" algn="ctr">
              <a:lnSpc>
                <a:spcPct val="100000"/>
              </a:lnSpc>
              <a:spcBef>
                <a:spcPts val="0"/>
              </a:spcBef>
              <a:spcAft>
                <a:spcPts val="0"/>
              </a:spcAft>
              <a:buSzPts val="1400"/>
              <a:buNone/>
              <a:defRPr sz="1400"/>
            </a:lvl8pPr>
            <a:lvl9pPr lvl="8" algn="ctr">
              <a:lnSpc>
                <a:spcPct val="100000"/>
              </a:lnSpc>
              <a:spcBef>
                <a:spcPts val="0"/>
              </a:spcBef>
              <a:spcAft>
                <a:spcPts val="0"/>
              </a:spcAft>
              <a:buSzPts val="1400"/>
              <a:buNone/>
              <a:defRPr sz="1400"/>
            </a:lvl9pPr>
          </a:lstStyle>
          <a:p>
            <a:endParaRPr/>
          </a:p>
        </p:txBody>
      </p:sp>
      <p:sp>
        <p:nvSpPr>
          <p:cNvPr id="38" name="Google Shape;38;p48"/>
          <p:cNvSpPr txBox="1">
            <a:spLocks noGrp="1"/>
          </p:cNvSpPr>
          <p:nvPr>
            <p:ph type="title" idx="5"/>
          </p:nvPr>
        </p:nvSpPr>
        <p:spPr>
          <a:xfrm>
            <a:off x="3805336" y="3723950"/>
            <a:ext cx="1539300" cy="401700"/>
          </a:xfrm>
          <a:prstGeom prst="rect">
            <a:avLst/>
          </a:prstGeom>
          <a:noFill/>
          <a:ln>
            <a:noFill/>
          </a:ln>
        </p:spPr>
        <p:txBody>
          <a:bodyPr spcFirstLastPara="1" wrap="square" lIns="0" tIns="0" rIns="0" bIns="0" anchor="t" anchorCtr="0">
            <a:noAutofit/>
          </a:bodyPr>
          <a:lstStyle>
            <a:lvl1pPr lvl="0" algn="ctr">
              <a:lnSpc>
                <a:spcPct val="100000"/>
              </a:lnSpc>
              <a:spcBef>
                <a:spcPts val="0"/>
              </a:spcBef>
              <a:spcAft>
                <a:spcPts val="0"/>
              </a:spcAft>
              <a:buSzPts val="1400"/>
              <a:buNone/>
              <a:defRPr sz="1800" i="0"/>
            </a:lvl1pPr>
            <a:lvl2pPr lvl="1" algn="ctr">
              <a:lnSpc>
                <a:spcPct val="100000"/>
              </a:lnSpc>
              <a:spcBef>
                <a:spcPts val="0"/>
              </a:spcBef>
              <a:spcAft>
                <a:spcPts val="0"/>
              </a:spcAft>
              <a:buSzPts val="1400"/>
              <a:buNone/>
              <a:defRPr sz="1400"/>
            </a:lvl2pPr>
            <a:lvl3pPr lvl="2" algn="ctr">
              <a:lnSpc>
                <a:spcPct val="100000"/>
              </a:lnSpc>
              <a:spcBef>
                <a:spcPts val="0"/>
              </a:spcBef>
              <a:spcAft>
                <a:spcPts val="0"/>
              </a:spcAft>
              <a:buSzPts val="1400"/>
              <a:buNone/>
              <a:defRPr sz="1400"/>
            </a:lvl3pPr>
            <a:lvl4pPr lvl="3" algn="ctr">
              <a:lnSpc>
                <a:spcPct val="100000"/>
              </a:lnSpc>
              <a:spcBef>
                <a:spcPts val="0"/>
              </a:spcBef>
              <a:spcAft>
                <a:spcPts val="0"/>
              </a:spcAft>
              <a:buSzPts val="1400"/>
              <a:buNone/>
              <a:defRPr sz="1400"/>
            </a:lvl4pPr>
            <a:lvl5pPr lvl="4" algn="ctr">
              <a:lnSpc>
                <a:spcPct val="100000"/>
              </a:lnSpc>
              <a:spcBef>
                <a:spcPts val="0"/>
              </a:spcBef>
              <a:spcAft>
                <a:spcPts val="0"/>
              </a:spcAft>
              <a:buSzPts val="1400"/>
              <a:buNone/>
              <a:defRPr sz="1400"/>
            </a:lvl5pPr>
            <a:lvl6pPr lvl="5" algn="ctr">
              <a:lnSpc>
                <a:spcPct val="100000"/>
              </a:lnSpc>
              <a:spcBef>
                <a:spcPts val="0"/>
              </a:spcBef>
              <a:spcAft>
                <a:spcPts val="0"/>
              </a:spcAft>
              <a:buSzPts val="1400"/>
              <a:buNone/>
              <a:defRPr sz="1400"/>
            </a:lvl6pPr>
            <a:lvl7pPr lvl="6" algn="ctr">
              <a:lnSpc>
                <a:spcPct val="100000"/>
              </a:lnSpc>
              <a:spcBef>
                <a:spcPts val="0"/>
              </a:spcBef>
              <a:spcAft>
                <a:spcPts val="0"/>
              </a:spcAft>
              <a:buSzPts val="1400"/>
              <a:buNone/>
              <a:defRPr sz="1400"/>
            </a:lvl7pPr>
            <a:lvl8pPr lvl="7" algn="ctr">
              <a:lnSpc>
                <a:spcPct val="100000"/>
              </a:lnSpc>
              <a:spcBef>
                <a:spcPts val="0"/>
              </a:spcBef>
              <a:spcAft>
                <a:spcPts val="0"/>
              </a:spcAft>
              <a:buSzPts val="1400"/>
              <a:buNone/>
              <a:defRPr sz="1400"/>
            </a:lvl8pPr>
            <a:lvl9pPr lvl="8" algn="ctr">
              <a:lnSpc>
                <a:spcPct val="100000"/>
              </a:lnSpc>
              <a:spcBef>
                <a:spcPts val="0"/>
              </a:spcBef>
              <a:spcAft>
                <a:spcPts val="0"/>
              </a:spcAft>
              <a:buSzPts val="1400"/>
              <a:buNone/>
              <a:defRPr sz="1400"/>
            </a:lvl9pPr>
          </a:lstStyle>
          <a:p>
            <a:endParaRPr/>
          </a:p>
        </p:txBody>
      </p:sp>
      <p:sp>
        <p:nvSpPr>
          <p:cNvPr id="39" name="Google Shape;39;p48"/>
          <p:cNvSpPr txBox="1">
            <a:spLocks noGrp="1"/>
          </p:cNvSpPr>
          <p:nvPr>
            <p:ph type="title" idx="6"/>
          </p:nvPr>
        </p:nvSpPr>
        <p:spPr>
          <a:xfrm>
            <a:off x="720100" y="509825"/>
            <a:ext cx="7704000" cy="5727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3000"/>
              <a:buNone/>
              <a:defRPr sz="3000"/>
            </a:lvl1pPr>
            <a:lvl2pPr lvl="1" algn="ctr">
              <a:lnSpc>
                <a:spcPct val="100000"/>
              </a:lnSpc>
              <a:spcBef>
                <a:spcPts val="0"/>
              </a:spcBef>
              <a:spcAft>
                <a:spcPts val="0"/>
              </a:spcAft>
              <a:buSzPts val="3000"/>
              <a:buNone/>
              <a:defRPr sz="3000"/>
            </a:lvl2pPr>
            <a:lvl3pPr lvl="2" algn="ctr">
              <a:lnSpc>
                <a:spcPct val="100000"/>
              </a:lnSpc>
              <a:spcBef>
                <a:spcPts val="0"/>
              </a:spcBef>
              <a:spcAft>
                <a:spcPts val="0"/>
              </a:spcAft>
              <a:buSzPts val="3000"/>
              <a:buNone/>
              <a:defRPr sz="3000"/>
            </a:lvl3pPr>
            <a:lvl4pPr lvl="3" algn="ctr">
              <a:lnSpc>
                <a:spcPct val="100000"/>
              </a:lnSpc>
              <a:spcBef>
                <a:spcPts val="0"/>
              </a:spcBef>
              <a:spcAft>
                <a:spcPts val="0"/>
              </a:spcAft>
              <a:buSzPts val="3000"/>
              <a:buNone/>
              <a:defRPr sz="3000"/>
            </a:lvl4pPr>
            <a:lvl5pPr lvl="4" algn="ctr">
              <a:lnSpc>
                <a:spcPct val="100000"/>
              </a:lnSpc>
              <a:spcBef>
                <a:spcPts val="0"/>
              </a:spcBef>
              <a:spcAft>
                <a:spcPts val="0"/>
              </a:spcAft>
              <a:buSzPts val="3000"/>
              <a:buNone/>
              <a:defRPr sz="3000"/>
            </a:lvl5pPr>
            <a:lvl6pPr lvl="5" algn="ctr">
              <a:lnSpc>
                <a:spcPct val="100000"/>
              </a:lnSpc>
              <a:spcBef>
                <a:spcPts val="0"/>
              </a:spcBef>
              <a:spcAft>
                <a:spcPts val="0"/>
              </a:spcAft>
              <a:buSzPts val="3000"/>
              <a:buNone/>
              <a:defRPr sz="3000"/>
            </a:lvl6pPr>
            <a:lvl7pPr lvl="6" algn="ctr">
              <a:lnSpc>
                <a:spcPct val="100000"/>
              </a:lnSpc>
              <a:spcBef>
                <a:spcPts val="0"/>
              </a:spcBef>
              <a:spcAft>
                <a:spcPts val="0"/>
              </a:spcAft>
              <a:buSzPts val="3000"/>
              <a:buNone/>
              <a:defRPr sz="3000"/>
            </a:lvl7pPr>
            <a:lvl8pPr lvl="7" algn="ctr">
              <a:lnSpc>
                <a:spcPct val="100000"/>
              </a:lnSpc>
              <a:spcBef>
                <a:spcPts val="0"/>
              </a:spcBef>
              <a:spcAft>
                <a:spcPts val="0"/>
              </a:spcAft>
              <a:buSzPts val="3000"/>
              <a:buNone/>
              <a:defRPr sz="3000"/>
            </a:lvl8pPr>
            <a:lvl9pPr lvl="8" algn="ctr">
              <a:lnSpc>
                <a:spcPct val="100000"/>
              </a:lnSpc>
              <a:spcBef>
                <a:spcPts val="0"/>
              </a:spcBef>
              <a:spcAft>
                <a:spcPts val="0"/>
              </a:spcAft>
              <a:buSzPts val="3000"/>
              <a:buNone/>
              <a:defRPr sz="3000"/>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three columns" preserve="1" userDrawn="1">
  <p:cSld name="1_Title and three columns">
    <p:bg>
      <p:bgPr>
        <a:blipFill>
          <a:blip r:embed="rId2">
            <a:alphaModFix/>
          </a:blip>
          <a:stretch>
            <a:fillRect/>
          </a:stretch>
        </a:blipFill>
        <a:effectLst/>
      </p:bgPr>
    </p:bg>
    <p:spTree>
      <p:nvGrpSpPr>
        <p:cNvPr id="1" name="Shape 32"/>
        <p:cNvGrpSpPr/>
        <p:nvPr/>
      </p:nvGrpSpPr>
      <p:grpSpPr>
        <a:xfrm>
          <a:off x="0" y="0"/>
          <a:ext cx="0" cy="0"/>
          <a:chOff x="0" y="0"/>
          <a:chExt cx="0" cy="0"/>
        </a:xfrm>
      </p:grpSpPr>
      <p:pic>
        <p:nvPicPr>
          <p:cNvPr id="3" name="Resim 2"/>
          <p:cNvPicPr>
            <a:picLocks noChangeAspect="1"/>
          </p:cNvPicPr>
          <p:nvPr userDrawn="1"/>
        </p:nvPicPr>
        <p:blipFill rotWithShape="1">
          <a:blip r:embed="rId3">
            <a:extLst>
              <a:ext uri="{28A0092B-C50C-407E-A947-70E740481C1C}">
                <a14:useLocalDpi xmlns:a14="http://schemas.microsoft.com/office/drawing/2010/main" val="0"/>
              </a:ext>
            </a:extLst>
          </a:blip>
          <a:srcRect b="15292"/>
          <a:stretch/>
        </p:blipFill>
        <p:spPr>
          <a:xfrm>
            <a:off x="0" y="0"/>
            <a:ext cx="9144000" cy="5164854"/>
          </a:xfrm>
          <a:prstGeom prst="rect">
            <a:avLst/>
          </a:prstGeom>
        </p:spPr>
      </p:pic>
    </p:spTree>
    <p:extLst>
      <p:ext uri="{BB962C8B-B14F-4D97-AF65-F5344CB8AC3E}">
        <p14:creationId xmlns:p14="http://schemas.microsoft.com/office/powerpoint/2010/main" val="13347205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bg>
      <p:bgPr>
        <a:blipFill>
          <a:blip r:embed="rId2">
            <a:alphaModFix/>
          </a:blip>
          <a:stretch>
            <a:fillRect/>
          </a:stretch>
        </a:blipFill>
        <a:effectLst/>
      </p:bgPr>
    </p:bg>
    <p:spTree>
      <p:nvGrpSpPr>
        <p:cNvPr id="1" name="Shape 40"/>
        <p:cNvGrpSpPr/>
        <p:nvPr/>
      </p:nvGrpSpPr>
      <p:grpSpPr>
        <a:xfrm>
          <a:off x="0" y="0"/>
          <a:ext cx="0" cy="0"/>
          <a:chOff x="0" y="0"/>
          <a:chExt cx="0" cy="0"/>
        </a:xfrm>
      </p:grpSpPr>
      <p:sp>
        <p:nvSpPr>
          <p:cNvPr id="41" name="Google Shape;41;p49"/>
          <p:cNvSpPr txBox="1">
            <a:spLocks noGrp="1"/>
          </p:cNvSpPr>
          <p:nvPr>
            <p:ph type="title"/>
          </p:nvPr>
        </p:nvSpPr>
        <p:spPr>
          <a:xfrm>
            <a:off x="522825" y="971850"/>
            <a:ext cx="3787800" cy="3199800"/>
          </a:xfrm>
          <a:prstGeom prst="rect">
            <a:avLst/>
          </a:prstGeom>
          <a:noFill/>
          <a:ln>
            <a:noFill/>
          </a:ln>
        </p:spPr>
        <p:txBody>
          <a:bodyPr spcFirstLastPara="1" wrap="square" lIns="91425" tIns="91425" rIns="91425" bIns="91425" anchor="ctr" anchorCtr="0">
            <a:noAutofit/>
          </a:bodyPr>
          <a:lstStyle>
            <a:lvl1pPr lvl="0" algn="r">
              <a:lnSpc>
                <a:spcPct val="100000"/>
              </a:lnSpc>
              <a:spcBef>
                <a:spcPts val="0"/>
              </a:spcBef>
              <a:spcAft>
                <a:spcPts val="0"/>
              </a:spcAft>
              <a:buSzPts val="4200"/>
              <a:buNone/>
              <a:defRPr sz="60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42" name="Google Shape;42;p49"/>
          <p:cNvSpPr txBox="1">
            <a:spLocks noGrp="1"/>
          </p:cNvSpPr>
          <p:nvPr>
            <p:ph type="subTitle" idx="1"/>
          </p:nvPr>
        </p:nvSpPr>
        <p:spPr>
          <a:xfrm>
            <a:off x="4799950" y="1954200"/>
            <a:ext cx="1940100" cy="12351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100"/>
              <a:buNone/>
              <a:defRPr sz="14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43" name="Google Shape;43;p49"/>
          <p:cNvSpPr txBox="1">
            <a:spLocks noGrp="1"/>
          </p:cNvSpPr>
          <p:nvPr>
            <p:ph type="title" idx="2"/>
          </p:nvPr>
        </p:nvSpPr>
        <p:spPr>
          <a:xfrm>
            <a:off x="4849170" y="1001125"/>
            <a:ext cx="2026800" cy="1814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2000"/>
              <a:buNone/>
              <a:defRPr sz="14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four columns">
  <p:cSld name="BLANK_1_1">
    <p:bg>
      <p:bgPr>
        <a:blipFill>
          <a:blip r:embed="rId2">
            <a:alphaModFix/>
          </a:blip>
          <a:stretch>
            <a:fillRect/>
          </a:stretch>
        </a:blipFill>
        <a:effectLst/>
      </p:bgPr>
    </p:bg>
    <p:spTree>
      <p:nvGrpSpPr>
        <p:cNvPr id="1" name="Shape 44"/>
        <p:cNvGrpSpPr/>
        <p:nvPr/>
      </p:nvGrpSpPr>
      <p:grpSpPr>
        <a:xfrm>
          <a:off x="0" y="0"/>
          <a:ext cx="0" cy="0"/>
          <a:chOff x="0" y="0"/>
          <a:chExt cx="0" cy="0"/>
        </a:xfrm>
      </p:grpSpPr>
      <p:sp>
        <p:nvSpPr>
          <p:cNvPr id="45" name="Google Shape;45;p50"/>
          <p:cNvSpPr txBox="1">
            <a:spLocks noGrp="1"/>
          </p:cNvSpPr>
          <p:nvPr>
            <p:ph type="subTitle" idx="1"/>
          </p:nvPr>
        </p:nvSpPr>
        <p:spPr>
          <a:xfrm>
            <a:off x="1725925" y="1894325"/>
            <a:ext cx="2208600" cy="7014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1100"/>
              <a:buFont typeface="Josefin Slab"/>
              <a:buNone/>
              <a:defRPr sz="1400"/>
            </a:lvl1pPr>
            <a:lvl2pPr lvl="1" algn="ctr">
              <a:lnSpc>
                <a:spcPct val="100000"/>
              </a:lnSpc>
              <a:spcBef>
                <a:spcPts val="0"/>
              </a:spcBef>
              <a:spcAft>
                <a:spcPts val="0"/>
              </a:spcAft>
              <a:buSzPts val="1100"/>
              <a:buFont typeface="Josefin Slab"/>
              <a:buNone/>
              <a:defRPr sz="1100">
                <a:latin typeface="Josefin Slab"/>
                <a:ea typeface="Josefin Slab"/>
                <a:cs typeface="Josefin Slab"/>
                <a:sym typeface="Josefin Slab"/>
              </a:defRPr>
            </a:lvl2pPr>
            <a:lvl3pPr lvl="2" algn="ctr">
              <a:lnSpc>
                <a:spcPct val="100000"/>
              </a:lnSpc>
              <a:spcBef>
                <a:spcPts val="0"/>
              </a:spcBef>
              <a:spcAft>
                <a:spcPts val="0"/>
              </a:spcAft>
              <a:buSzPts val="1100"/>
              <a:buFont typeface="Josefin Slab"/>
              <a:buNone/>
              <a:defRPr sz="1100">
                <a:latin typeface="Josefin Slab"/>
                <a:ea typeface="Josefin Slab"/>
                <a:cs typeface="Josefin Slab"/>
                <a:sym typeface="Josefin Slab"/>
              </a:defRPr>
            </a:lvl3pPr>
            <a:lvl4pPr lvl="3" algn="ctr">
              <a:lnSpc>
                <a:spcPct val="100000"/>
              </a:lnSpc>
              <a:spcBef>
                <a:spcPts val="0"/>
              </a:spcBef>
              <a:spcAft>
                <a:spcPts val="0"/>
              </a:spcAft>
              <a:buSzPts val="1100"/>
              <a:buFont typeface="Josefin Slab"/>
              <a:buNone/>
              <a:defRPr sz="1100">
                <a:latin typeface="Josefin Slab"/>
                <a:ea typeface="Josefin Slab"/>
                <a:cs typeface="Josefin Slab"/>
                <a:sym typeface="Josefin Slab"/>
              </a:defRPr>
            </a:lvl4pPr>
            <a:lvl5pPr lvl="4" algn="ctr">
              <a:lnSpc>
                <a:spcPct val="100000"/>
              </a:lnSpc>
              <a:spcBef>
                <a:spcPts val="0"/>
              </a:spcBef>
              <a:spcAft>
                <a:spcPts val="0"/>
              </a:spcAft>
              <a:buSzPts val="1100"/>
              <a:buFont typeface="Josefin Slab"/>
              <a:buNone/>
              <a:defRPr sz="1100">
                <a:latin typeface="Josefin Slab"/>
                <a:ea typeface="Josefin Slab"/>
                <a:cs typeface="Josefin Slab"/>
                <a:sym typeface="Josefin Slab"/>
              </a:defRPr>
            </a:lvl5pPr>
            <a:lvl6pPr lvl="5" algn="ctr">
              <a:lnSpc>
                <a:spcPct val="100000"/>
              </a:lnSpc>
              <a:spcBef>
                <a:spcPts val="0"/>
              </a:spcBef>
              <a:spcAft>
                <a:spcPts val="0"/>
              </a:spcAft>
              <a:buSzPts val="1100"/>
              <a:buFont typeface="Josefin Slab"/>
              <a:buNone/>
              <a:defRPr sz="1100">
                <a:latin typeface="Josefin Slab"/>
                <a:ea typeface="Josefin Slab"/>
                <a:cs typeface="Josefin Slab"/>
                <a:sym typeface="Josefin Slab"/>
              </a:defRPr>
            </a:lvl6pPr>
            <a:lvl7pPr lvl="6" algn="ctr">
              <a:lnSpc>
                <a:spcPct val="100000"/>
              </a:lnSpc>
              <a:spcBef>
                <a:spcPts val="0"/>
              </a:spcBef>
              <a:spcAft>
                <a:spcPts val="0"/>
              </a:spcAft>
              <a:buSzPts val="1100"/>
              <a:buFont typeface="Josefin Slab"/>
              <a:buNone/>
              <a:defRPr sz="1100">
                <a:latin typeface="Josefin Slab"/>
                <a:ea typeface="Josefin Slab"/>
                <a:cs typeface="Josefin Slab"/>
                <a:sym typeface="Josefin Slab"/>
              </a:defRPr>
            </a:lvl7pPr>
            <a:lvl8pPr lvl="7" algn="ctr">
              <a:lnSpc>
                <a:spcPct val="100000"/>
              </a:lnSpc>
              <a:spcBef>
                <a:spcPts val="0"/>
              </a:spcBef>
              <a:spcAft>
                <a:spcPts val="0"/>
              </a:spcAft>
              <a:buSzPts val="1100"/>
              <a:buFont typeface="Josefin Slab"/>
              <a:buNone/>
              <a:defRPr sz="1100">
                <a:latin typeface="Josefin Slab"/>
                <a:ea typeface="Josefin Slab"/>
                <a:cs typeface="Josefin Slab"/>
                <a:sym typeface="Josefin Slab"/>
              </a:defRPr>
            </a:lvl8pPr>
            <a:lvl9pPr lvl="8" algn="ctr">
              <a:lnSpc>
                <a:spcPct val="100000"/>
              </a:lnSpc>
              <a:spcBef>
                <a:spcPts val="0"/>
              </a:spcBef>
              <a:spcAft>
                <a:spcPts val="0"/>
              </a:spcAft>
              <a:buSzPts val="1100"/>
              <a:buFont typeface="Josefin Slab"/>
              <a:buNone/>
              <a:defRPr sz="1100">
                <a:latin typeface="Josefin Slab"/>
                <a:ea typeface="Josefin Slab"/>
                <a:cs typeface="Josefin Slab"/>
                <a:sym typeface="Josefin Slab"/>
              </a:defRPr>
            </a:lvl9pPr>
          </a:lstStyle>
          <a:p>
            <a:endParaRPr/>
          </a:p>
        </p:txBody>
      </p:sp>
      <p:sp>
        <p:nvSpPr>
          <p:cNvPr id="46" name="Google Shape;46;p50"/>
          <p:cNvSpPr txBox="1">
            <a:spLocks noGrp="1"/>
          </p:cNvSpPr>
          <p:nvPr>
            <p:ph type="subTitle" idx="2"/>
          </p:nvPr>
        </p:nvSpPr>
        <p:spPr>
          <a:xfrm>
            <a:off x="5803499" y="1894325"/>
            <a:ext cx="2208600" cy="7014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1100"/>
              <a:buFont typeface="Josefin Slab"/>
              <a:buNone/>
              <a:defRPr sz="1400"/>
            </a:lvl1pPr>
            <a:lvl2pPr lvl="1" algn="ctr">
              <a:lnSpc>
                <a:spcPct val="100000"/>
              </a:lnSpc>
              <a:spcBef>
                <a:spcPts val="0"/>
              </a:spcBef>
              <a:spcAft>
                <a:spcPts val="0"/>
              </a:spcAft>
              <a:buSzPts val="1100"/>
              <a:buFont typeface="Josefin Slab"/>
              <a:buNone/>
              <a:defRPr sz="1100">
                <a:latin typeface="Josefin Slab"/>
                <a:ea typeface="Josefin Slab"/>
                <a:cs typeface="Josefin Slab"/>
                <a:sym typeface="Josefin Slab"/>
              </a:defRPr>
            </a:lvl2pPr>
            <a:lvl3pPr lvl="2" algn="ctr">
              <a:lnSpc>
                <a:spcPct val="100000"/>
              </a:lnSpc>
              <a:spcBef>
                <a:spcPts val="0"/>
              </a:spcBef>
              <a:spcAft>
                <a:spcPts val="0"/>
              </a:spcAft>
              <a:buSzPts val="1100"/>
              <a:buFont typeface="Josefin Slab"/>
              <a:buNone/>
              <a:defRPr sz="1100">
                <a:latin typeface="Josefin Slab"/>
                <a:ea typeface="Josefin Slab"/>
                <a:cs typeface="Josefin Slab"/>
                <a:sym typeface="Josefin Slab"/>
              </a:defRPr>
            </a:lvl3pPr>
            <a:lvl4pPr lvl="3" algn="ctr">
              <a:lnSpc>
                <a:spcPct val="100000"/>
              </a:lnSpc>
              <a:spcBef>
                <a:spcPts val="0"/>
              </a:spcBef>
              <a:spcAft>
                <a:spcPts val="0"/>
              </a:spcAft>
              <a:buSzPts val="1100"/>
              <a:buFont typeface="Josefin Slab"/>
              <a:buNone/>
              <a:defRPr sz="1100">
                <a:latin typeface="Josefin Slab"/>
                <a:ea typeface="Josefin Slab"/>
                <a:cs typeface="Josefin Slab"/>
                <a:sym typeface="Josefin Slab"/>
              </a:defRPr>
            </a:lvl4pPr>
            <a:lvl5pPr lvl="4" algn="ctr">
              <a:lnSpc>
                <a:spcPct val="100000"/>
              </a:lnSpc>
              <a:spcBef>
                <a:spcPts val="0"/>
              </a:spcBef>
              <a:spcAft>
                <a:spcPts val="0"/>
              </a:spcAft>
              <a:buSzPts val="1100"/>
              <a:buFont typeface="Josefin Slab"/>
              <a:buNone/>
              <a:defRPr sz="1100">
                <a:latin typeface="Josefin Slab"/>
                <a:ea typeface="Josefin Slab"/>
                <a:cs typeface="Josefin Slab"/>
                <a:sym typeface="Josefin Slab"/>
              </a:defRPr>
            </a:lvl5pPr>
            <a:lvl6pPr lvl="5" algn="ctr">
              <a:lnSpc>
                <a:spcPct val="100000"/>
              </a:lnSpc>
              <a:spcBef>
                <a:spcPts val="0"/>
              </a:spcBef>
              <a:spcAft>
                <a:spcPts val="0"/>
              </a:spcAft>
              <a:buSzPts val="1100"/>
              <a:buFont typeface="Josefin Slab"/>
              <a:buNone/>
              <a:defRPr sz="1100">
                <a:latin typeface="Josefin Slab"/>
                <a:ea typeface="Josefin Slab"/>
                <a:cs typeface="Josefin Slab"/>
                <a:sym typeface="Josefin Slab"/>
              </a:defRPr>
            </a:lvl6pPr>
            <a:lvl7pPr lvl="6" algn="ctr">
              <a:lnSpc>
                <a:spcPct val="100000"/>
              </a:lnSpc>
              <a:spcBef>
                <a:spcPts val="0"/>
              </a:spcBef>
              <a:spcAft>
                <a:spcPts val="0"/>
              </a:spcAft>
              <a:buSzPts val="1100"/>
              <a:buFont typeface="Josefin Slab"/>
              <a:buNone/>
              <a:defRPr sz="1100">
                <a:latin typeface="Josefin Slab"/>
                <a:ea typeface="Josefin Slab"/>
                <a:cs typeface="Josefin Slab"/>
                <a:sym typeface="Josefin Slab"/>
              </a:defRPr>
            </a:lvl7pPr>
            <a:lvl8pPr lvl="7" algn="ctr">
              <a:lnSpc>
                <a:spcPct val="100000"/>
              </a:lnSpc>
              <a:spcBef>
                <a:spcPts val="0"/>
              </a:spcBef>
              <a:spcAft>
                <a:spcPts val="0"/>
              </a:spcAft>
              <a:buSzPts val="1100"/>
              <a:buFont typeface="Josefin Slab"/>
              <a:buNone/>
              <a:defRPr sz="1100">
                <a:latin typeface="Josefin Slab"/>
                <a:ea typeface="Josefin Slab"/>
                <a:cs typeface="Josefin Slab"/>
                <a:sym typeface="Josefin Slab"/>
              </a:defRPr>
            </a:lvl8pPr>
            <a:lvl9pPr lvl="8" algn="ctr">
              <a:lnSpc>
                <a:spcPct val="100000"/>
              </a:lnSpc>
              <a:spcBef>
                <a:spcPts val="0"/>
              </a:spcBef>
              <a:spcAft>
                <a:spcPts val="0"/>
              </a:spcAft>
              <a:buSzPts val="1100"/>
              <a:buFont typeface="Josefin Slab"/>
              <a:buNone/>
              <a:defRPr sz="1100">
                <a:latin typeface="Josefin Slab"/>
                <a:ea typeface="Josefin Slab"/>
                <a:cs typeface="Josefin Slab"/>
                <a:sym typeface="Josefin Slab"/>
              </a:defRPr>
            </a:lvl9pPr>
          </a:lstStyle>
          <a:p>
            <a:endParaRPr/>
          </a:p>
        </p:txBody>
      </p:sp>
      <p:sp>
        <p:nvSpPr>
          <p:cNvPr id="47" name="Google Shape;47;p50"/>
          <p:cNvSpPr txBox="1">
            <a:spLocks noGrp="1"/>
          </p:cNvSpPr>
          <p:nvPr>
            <p:ph type="subTitle" idx="3"/>
          </p:nvPr>
        </p:nvSpPr>
        <p:spPr>
          <a:xfrm>
            <a:off x="1725925" y="3491450"/>
            <a:ext cx="2208600" cy="7014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1100"/>
              <a:buFont typeface="Josefin Slab"/>
              <a:buNone/>
              <a:defRPr sz="1400"/>
            </a:lvl1pPr>
            <a:lvl2pPr lvl="1" algn="ctr">
              <a:lnSpc>
                <a:spcPct val="100000"/>
              </a:lnSpc>
              <a:spcBef>
                <a:spcPts val="0"/>
              </a:spcBef>
              <a:spcAft>
                <a:spcPts val="0"/>
              </a:spcAft>
              <a:buSzPts val="1100"/>
              <a:buFont typeface="Josefin Slab"/>
              <a:buNone/>
              <a:defRPr sz="1100">
                <a:latin typeface="Josefin Slab"/>
                <a:ea typeface="Josefin Slab"/>
                <a:cs typeface="Josefin Slab"/>
                <a:sym typeface="Josefin Slab"/>
              </a:defRPr>
            </a:lvl2pPr>
            <a:lvl3pPr lvl="2" algn="ctr">
              <a:lnSpc>
                <a:spcPct val="100000"/>
              </a:lnSpc>
              <a:spcBef>
                <a:spcPts val="0"/>
              </a:spcBef>
              <a:spcAft>
                <a:spcPts val="0"/>
              </a:spcAft>
              <a:buSzPts val="1100"/>
              <a:buFont typeface="Josefin Slab"/>
              <a:buNone/>
              <a:defRPr sz="1100">
                <a:latin typeface="Josefin Slab"/>
                <a:ea typeface="Josefin Slab"/>
                <a:cs typeface="Josefin Slab"/>
                <a:sym typeface="Josefin Slab"/>
              </a:defRPr>
            </a:lvl3pPr>
            <a:lvl4pPr lvl="3" algn="ctr">
              <a:lnSpc>
                <a:spcPct val="100000"/>
              </a:lnSpc>
              <a:spcBef>
                <a:spcPts val="0"/>
              </a:spcBef>
              <a:spcAft>
                <a:spcPts val="0"/>
              </a:spcAft>
              <a:buSzPts val="1100"/>
              <a:buFont typeface="Josefin Slab"/>
              <a:buNone/>
              <a:defRPr sz="1100">
                <a:latin typeface="Josefin Slab"/>
                <a:ea typeface="Josefin Slab"/>
                <a:cs typeface="Josefin Slab"/>
                <a:sym typeface="Josefin Slab"/>
              </a:defRPr>
            </a:lvl4pPr>
            <a:lvl5pPr lvl="4" algn="ctr">
              <a:lnSpc>
                <a:spcPct val="100000"/>
              </a:lnSpc>
              <a:spcBef>
                <a:spcPts val="0"/>
              </a:spcBef>
              <a:spcAft>
                <a:spcPts val="0"/>
              </a:spcAft>
              <a:buSzPts val="1100"/>
              <a:buFont typeface="Josefin Slab"/>
              <a:buNone/>
              <a:defRPr sz="1100">
                <a:latin typeface="Josefin Slab"/>
                <a:ea typeface="Josefin Slab"/>
                <a:cs typeface="Josefin Slab"/>
                <a:sym typeface="Josefin Slab"/>
              </a:defRPr>
            </a:lvl5pPr>
            <a:lvl6pPr lvl="5" algn="ctr">
              <a:lnSpc>
                <a:spcPct val="100000"/>
              </a:lnSpc>
              <a:spcBef>
                <a:spcPts val="0"/>
              </a:spcBef>
              <a:spcAft>
                <a:spcPts val="0"/>
              </a:spcAft>
              <a:buSzPts val="1100"/>
              <a:buFont typeface="Josefin Slab"/>
              <a:buNone/>
              <a:defRPr sz="1100">
                <a:latin typeface="Josefin Slab"/>
                <a:ea typeface="Josefin Slab"/>
                <a:cs typeface="Josefin Slab"/>
                <a:sym typeface="Josefin Slab"/>
              </a:defRPr>
            </a:lvl6pPr>
            <a:lvl7pPr lvl="6" algn="ctr">
              <a:lnSpc>
                <a:spcPct val="100000"/>
              </a:lnSpc>
              <a:spcBef>
                <a:spcPts val="0"/>
              </a:spcBef>
              <a:spcAft>
                <a:spcPts val="0"/>
              </a:spcAft>
              <a:buSzPts val="1100"/>
              <a:buFont typeface="Josefin Slab"/>
              <a:buNone/>
              <a:defRPr sz="1100">
                <a:latin typeface="Josefin Slab"/>
                <a:ea typeface="Josefin Slab"/>
                <a:cs typeface="Josefin Slab"/>
                <a:sym typeface="Josefin Slab"/>
              </a:defRPr>
            </a:lvl7pPr>
            <a:lvl8pPr lvl="7" algn="ctr">
              <a:lnSpc>
                <a:spcPct val="100000"/>
              </a:lnSpc>
              <a:spcBef>
                <a:spcPts val="0"/>
              </a:spcBef>
              <a:spcAft>
                <a:spcPts val="0"/>
              </a:spcAft>
              <a:buSzPts val="1100"/>
              <a:buFont typeface="Josefin Slab"/>
              <a:buNone/>
              <a:defRPr sz="1100">
                <a:latin typeface="Josefin Slab"/>
                <a:ea typeface="Josefin Slab"/>
                <a:cs typeface="Josefin Slab"/>
                <a:sym typeface="Josefin Slab"/>
              </a:defRPr>
            </a:lvl8pPr>
            <a:lvl9pPr lvl="8" algn="ctr">
              <a:lnSpc>
                <a:spcPct val="100000"/>
              </a:lnSpc>
              <a:spcBef>
                <a:spcPts val="0"/>
              </a:spcBef>
              <a:spcAft>
                <a:spcPts val="0"/>
              </a:spcAft>
              <a:buSzPts val="1100"/>
              <a:buFont typeface="Josefin Slab"/>
              <a:buNone/>
              <a:defRPr sz="1100">
                <a:latin typeface="Josefin Slab"/>
                <a:ea typeface="Josefin Slab"/>
                <a:cs typeface="Josefin Slab"/>
                <a:sym typeface="Josefin Slab"/>
              </a:defRPr>
            </a:lvl9pPr>
          </a:lstStyle>
          <a:p>
            <a:endParaRPr/>
          </a:p>
        </p:txBody>
      </p:sp>
      <p:sp>
        <p:nvSpPr>
          <p:cNvPr id="48" name="Google Shape;48;p50"/>
          <p:cNvSpPr txBox="1">
            <a:spLocks noGrp="1"/>
          </p:cNvSpPr>
          <p:nvPr>
            <p:ph type="subTitle" idx="4"/>
          </p:nvPr>
        </p:nvSpPr>
        <p:spPr>
          <a:xfrm>
            <a:off x="5803499" y="3491450"/>
            <a:ext cx="2208600" cy="7014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1100"/>
              <a:buFont typeface="Josefin Slab"/>
              <a:buNone/>
              <a:defRPr sz="1400"/>
            </a:lvl1pPr>
            <a:lvl2pPr lvl="1" algn="ctr">
              <a:lnSpc>
                <a:spcPct val="100000"/>
              </a:lnSpc>
              <a:spcBef>
                <a:spcPts val="0"/>
              </a:spcBef>
              <a:spcAft>
                <a:spcPts val="0"/>
              </a:spcAft>
              <a:buSzPts val="1100"/>
              <a:buFont typeface="Josefin Slab"/>
              <a:buNone/>
              <a:defRPr sz="1100">
                <a:latin typeface="Josefin Slab"/>
                <a:ea typeface="Josefin Slab"/>
                <a:cs typeface="Josefin Slab"/>
                <a:sym typeface="Josefin Slab"/>
              </a:defRPr>
            </a:lvl2pPr>
            <a:lvl3pPr lvl="2" algn="ctr">
              <a:lnSpc>
                <a:spcPct val="100000"/>
              </a:lnSpc>
              <a:spcBef>
                <a:spcPts val="0"/>
              </a:spcBef>
              <a:spcAft>
                <a:spcPts val="0"/>
              </a:spcAft>
              <a:buSzPts val="1100"/>
              <a:buFont typeface="Josefin Slab"/>
              <a:buNone/>
              <a:defRPr sz="1100">
                <a:latin typeface="Josefin Slab"/>
                <a:ea typeface="Josefin Slab"/>
                <a:cs typeface="Josefin Slab"/>
                <a:sym typeface="Josefin Slab"/>
              </a:defRPr>
            </a:lvl3pPr>
            <a:lvl4pPr lvl="3" algn="ctr">
              <a:lnSpc>
                <a:spcPct val="100000"/>
              </a:lnSpc>
              <a:spcBef>
                <a:spcPts val="0"/>
              </a:spcBef>
              <a:spcAft>
                <a:spcPts val="0"/>
              </a:spcAft>
              <a:buSzPts val="1100"/>
              <a:buFont typeface="Josefin Slab"/>
              <a:buNone/>
              <a:defRPr sz="1100">
                <a:latin typeface="Josefin Slab"/>
                <a:ea typeface="Josefin Slab"/>
                <a:cs typeface="Josefin Slab"/>
                <a:sym typeface="Josefin Slab"/>
              </a:defRPr>
            </a:lvl4pPr>
            <a:lvl5pPr lvl="4" algn="ctr">
              <a:lnSpc>
                <a:spcPct val="100000"/>
              </a:lnSpc>
              <a:spcBef>
                <a:spcPts val="0"/>
              </a:spcBef>
              <a:spcAft>
                <a:spcPts val="0"/>
              </a:spcAft>
              <a:buSzPts val="1100"/>
              <a:buFont typeface="Josefin Slab"/>
              <a:buNone/>
              <a:defRPr sz="1100">
                <a:latin typeface="Josefin Slab"/>
                <a:ea typeface="Josefin Slab"/>
                <a:cs typeface="Josefin Slab"/>
                <a:sym typeface="Josefin Slab"/>
              </a:defRPr>
            </a:lvl5pPr>
            <a:lvl6pPr lvl="5" algn="ctr">
              <a:lnSpc>
                <a:spcPct val="100000"/>
              </a:lnSpc>
              <a:spcBef>
                <a:spcPts val="0"/>
              </a:spcBef>
              <a:spcAft>
                <a:spcPts val="0"/>
              </a:spcAft>
              <a:buSzPts val="1100"/>
              <a:buFont typeface="Josefin Slab"/>
              <a:buNone/>
              <a:defRPr sz="1100">
                <a:latin typeface="Josefin Slab"/>
                <a:ea typeface="Josefin Slab"/>
                <a:cs typeface="Josefin Slab"/>
                <a:sym typeface="Josefin Slab"/>
              </a:defRPr>
            </a:lvl6pPr>
            <a:lvl7pPr lvl="6" algn="ctr">
              <a:lnSpc>
                <a:spcPct val="100000"/>
              </a:lnSpc>
              <a:spcBef>
                <a:spcPts val="0"/>
              </a:spcBef>
              <a:spcAft>
                <a:spcPts val="0"/>
              </a:spcAft>
              <a:buSzPts val="1100"/>
              <a:buFont typeface="Josefin Slab"/>
              <a:buNone/>
              <a:defRPr sz="1100">
                <a:latin typeface="Josefin Slab"/>
                <a:ea typeface="Josefin Slab"/>
                <a:cs typeface="Josefin Slab"/>
                <a:sym typeface="Josefin Slab"/>
              </a:defRPr>
            </a:lvl7pPr>
            <a:lvl8pPr lvl="7" algn="ctr">
              <a:lnSpc>
                <a:spcPct val="100000"/>
              </a:lnSpc>
              <a:spcBef>
                <a:spcPts val="0"/>
              </a:spcBef>
              <a:spcAft>
                <a:spcPts val="0"/>
              </a:spcAft>
              <a:buSzPts val="1100"/>
              <a:buFont typeface="Josefin Slab"/>
              <a:buNone/>
              <a:defRPr sz="1100">
                <a:latin typeface="Josefin Slab"/>
                <a:ea typeface="Josefin Slab"/>
                <a:cs typeface="Josefin Slab"/>
                <a:sym typeface="Josefin Slab"/>
              </a:defRPr>
            </a:lvl8pPr>
            <a:lvl9pPr lvl="8" algn="ctr">
              <a:lnSpc>
                <a:spcPct val="100000"/>
              </a:lnSpc>
              <a:spcBef>
                <a:spcPts val="0"/>
              </a:spcBef>
              <a:spcAft>
                <a:spcPts val="0"/>
              </a:spcAft>
              <a:buSzPts val="1100"/>
              <a:buFont typeface="Josefin Slab"/>
              <a:buNone/>
              <a:defRPr sz="1100">
                <a:latin typeface="Josefin Slab"/>
                <a:ea typeface="Josefin Slab"/>
                <a:cs typeface="Josefin Slab"/>
                <a:sym typeface="Josefin Slab"/>
              </a:defRPr>
            </a:lvl9pPr>
          </a:lstStyle>
          <a:p>
            <a:endParaRPr/>
          </a:p>
        </p:txBody>
      </p:sp>
      <p:sp>
        <p:nvSpPr>
          <p:cNvPr id="49" name="Google Shape;49;p50"/>
          <p:cNvSpPr txBox="1">
            <a:spLocks noGrp="1"/>
          </p:cNvSpPr>
          <p:nvPr>
            <p:ph type="title"/>
          </p:nvPr>
        </p:nvSpPr>
        <p:spPr>
          <a:xfrm>
            <a:off x="720100" y="509825"/>
            <a:ext cx="7704000" cy="5727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3000"/>
              <a:buNone/>
              <a:defRPr sz="3000"/>
            </a:lvl1pPr>
            <a:lvl2pPr lvl="1" algn="ctr">
              <a:lnSpc>
                <a:spcPct val="100000"/>
              </a:lnSpc>
              <a:spcBef>
                <a:spcPts val="0"/>
              </a:spcBef>
              <a:spcAft>
                <a:spcPts val="0"/>
              </a:spcAft>
              <a:buSzPts val="3000"/>
              <a:buNone/>
              <a:defRPr sz="3000"/>
            </a:lvl2pPr>
            <a:lvl3pPr lvl="2" algn="ctr">
              <a:lnSpc>
                <a:spcPct val="100000"/>
              </a:lnSpc>
              <a:spcBef>
                <a:spcPts val="0"/>
              </a:spcBef>
              <a:spcAft>
                <a:spcPts val="0"/>
              </a:spcAft>
              <a:buSzPts val="3000"/>
              <a:buNone/>
              <a:defRPr sz="3000"/>
            </a:lvl3pPr>
            <a:lvl4pPr lvl="3" algn="ctr">
              <a:lnSpc>
                <a:spcPct val="100000"/>
              </a:lnSpc>
              <a:spcBef>
                <a:spcPts val="0"/>
              </a:spcBef>
              <a:spcAft>
                <a:spcPts val="0"/>
              </a:spcAft>
              <a:buSzPts val="3000"/>
              <a:buNone/>
              <a:defRPr sz="3000"/>
            </a:lvl4pPr>
            <a:lvl5pPr lvl="4" algn="ctr">
              <a:lnSpc>
                <a:spcPct val="100000"/>
              </a:lnSpc>
              <a:spcBef>
                <a:spcPts val="0"/>
              </a:spcBef>
              <a:spcAft>
                <a:spcPts val="0"/>
              </a:spcAft>
              <a:buSzPts val="3000"/>
              <a:buNone/>
              <a:defRPr sz="3000"/>
            </a:lvl5pPr>
            <a:lvl6pPr lvl="5" algn="ctr">
              <a:lnSpc>
                <a:spcPct val="100000"/>
              </a:lnSpc>
              <a:spcBef>
                <a:spcPts val="0"/>
              </a:spcBef>
              <a:spcAft>
                <a:spcPts val="0"/>
              </a:spcAft>
              <a:buSzPts val="3000"/>
              <a:buNone/>
              <a:defRPr sz="3000"/>
            </a:lvl6pPr>
            <a:lvl7pPr lvl="6" algn="ctr">
              <a:lnSpc>
                <a:spcPct val="100000"/>
              </a:lnSpc>
              <a:spcBef>
                <a:spcPts val="0"/>
              </a:spcBef>
              <a:spcAft>
                <a:spcPts val="0"/>
              </a:spcAft>
              <a:buSzPts val="3000"/>
              <a:buNone/>
              <a:defRPr sz="3000"/>
            </a:lvl7pPr>
            <a:lvl8pPr lvl="7" algn="ctr">
              <a:lnSpc>
                <a:spcPct val="100000"/>
              </a:lnSpc>
              <a:spcBef>
                <a:spcPts val="0"/>
              </a:spcBef>
              <a:spcAft>
                <a:spcPts val="0"/>
              </a:spcAft>
              <a:buSzPts val="3000"/>
              <a:buNone/>
              <a:defRPr sz="3000"/>
            </a:lvl8pPr>
            <a:lvl9pPr lvl="8" algn="ctr">
              <a:lnSpc>
                <a:spcPct val="100000"/>
              </a:lnSpc>
              <a:spcBef>
                <a:spcPts val="0"/>
              </a:spcBef>
              <a:spcAft>
                <a:spcPts val="0"/>
              </a:spcAft>
              <a:buSzPts val="3000"/>
              <a:buNone/>
              <a:defRPr sz="3000"/>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Solo título 1">
  <p:cSld name="TITLE_ONLY_1">
    <p:bg>
      <p:bgPr>
        <a:blipFill>
          <a:blip r:embed="rId2">
            <a:alphaModFix/>
          </a:blip>
          <a:stretch>
            <a:fillRect/>
          </a:stretch>
        </a:blipFill>
        <a:effectLst/>
      </p:bgPr>
    </p:bg>
    <p:spTree>
      <p:nvGrpSpPr>
        <p:cNvPr id="1" name="Shape 52"/>
        <p:cNvGrpSpPr/>
        <p:nvPr/>
      </p:nvGrpSpPr>
      <p:grpSpPr>
        <a:xfrm>
          <a:off x="0" y="0"/>
          <a:ext cx="0" cy="0"/>
          <a:chOff x="0" y="0"/>
          <a:chExt cx="0" cy="0"/>
        </a:xfrm>
      </p:grpSpPr>
      <p:sp>
        <p:nvSpPr>
          <p:cNvPr id="53" name="Google Shape;53;p52"/>
          <p:cNvSpPr txBox="1">
            <a:spLocks noGrp="1"/>
          </p:cNvSpPr>
          <p:nvPr>
            <p:ph type="title"/>
          </p:nvPr>
        </p:nvSpPr>
        <p:spPr>
          <a:xfrm>
            <a:off x="720100" y="509825"/>
            <a:ext cx="7704000" cy="5727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3000"/>
              <a:buNone/>
              <a:defRPr sz="3000"/>
            </a:lvl1pPr>
            <a:lvl2pPr lvl="1" algn="ctr">
              <a:lnSpc>
                <a:spcPct val="100000"/>
              </a:lnSpc>
              <a:spcBef>
                <a:spcPts val="0"/>
              </a:spcBef>
              <a:spcAft>
                <a:spcPts val="0"/>
              </a:spcAft>
              <a:buSzPts val="3000"/>
              <a:buNone/>
              <a:defRPr sz="3000"/>
            </a:lvl2pPr>
            <a:lvl3pPr lvl="2" algn="ctr">
              <a:lnSpc>
                <a:spcPct val="100000"/>
              </a:lnSpc>
              <a:spcBef>
                <a:spcPts val="0"/>
              </a:spcBef>
              <a:spcAft>
                <a:spcPts val="0"/>
              </a:spcAft>
              <a:buSzPts val="3000"/>
              <a:buNone/>
              <a:defRPr sz="3000"/>
            </a:lvl3pPr>
            <a:lvl4pPr lvl="3" algn="ctr">
              <a:lnSpc>
                <a:spcPct val="100000"/>
              </a:lnSpc>
              <a:spcBef>
                <a:spcPts val="0"/>
              </a:spcBef>
              <a:spcAft>
                <a:spcPts val="0"/>
              </a:spcAft>
              <a:buSzPts val="3000"/>
              <a:buNone/>
              <a:defRPr sz="3000"/>
            </a:lvl4pPr>
            <a:lvl5pPr lvl="4" algn="ctr">
              <a:lnSpc>
                <a:spcPct val="100000"/>
              </a:lnSpc>
              <a:spcBef>
                <a:spcPts val="0"/>
              </a:spcBef>
              <a:spcAft>
                <a:spcPts val="0"/>
              </a:spcAft>
              <a:buSzPts val="3000"/>
              <a:buNone/>
              <a:defRPr sz="3000"/>
            </a:lvl5pPr>
            <a:lvl6pPr lvl="5" algn="ctr">
              <a:lnSpc>
                <a:spcPct val="100000"/>
              </a:lnSpc>
              <a:spcBef>
                <a:spcPts val="0"/>
              </a:spcBef>
              <a:spcAft>
                <a:spcPts val="0"/>
              </a:spcAft>
              <a:buSzPts val="3000"/>
              <a:buNone/>
              <a:defRPr sz="3000"/>
            </a:lvl6pPr>
            <a:lvl7pPr lvl="6" algn="ctr">
              <a:lnSpc>
                <a:spcPct val="100000"/>
              </a:lnSpc>
              <a:spcBef>
                <a:spcPts val="0"/>
              </a:spcBef>
              <a:spcAft>
                <a:spcPts val="0"/>
              </a:spcAft>
              <a:buSzPts val="3000"/>
              <a:buNone/>
              <a:defRPr sz="3000"/>
            </a:lvl7pPr>
            <a:lvl8pPr lvl="7" algn="ctr">
              <a:lnSpc>
                <a:spcPct val="100000"/>
              </a:lnSpc>
              <a:spcBef>
                <a:spcPts val="0"/>
              </a:spcBef>
              <a:spcAft>
                <a:spcPts val="0"/>
              </a:spcAft>
              <a:buSzPts val="3000"/>
              <a:buNone/>
              <a:defRPr sz="3000"/>
            </a:lvl8pPr>
            <a:lvl9pPr lvl="8" algn="ctr">
              <a:lnSpc>
                <a:spcPct val="100000"/>
              </a:lnSpc>
              <a:spcBef>
                <a:spcPts val="0"/>
              </a:spcBef>
              <a:spcAft>
                <a:spcPts val="0"/>
              </a:spcAft>
              <a:buSzPts val="3000"/>
              <a:buNone/>
              <a:defRPr sz="3000"/>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Main point">
  <p:cSld name="MAIN_POINT">
    <p:bg>
      <p:bgPr>
        <a:blipFill>
          <a:blip r:embed="rId2">
            <a:alphaModFix/>
          </a:blip>
          <a:stretch>
            <a:fillRect/>
          </a:stretch>
        </a:blipFill>
        <a:effectLst/>
      </p:bgPr>
    </p:bg>
    <p:spTree>
      <p:nvGrpSpPr>
        <p:cNvPr id="1" name="Shape 68"/>
        <p:cNvGrpSpPr/>
        <p:nvPr/>
      </p:nvGrpSpPr>
      <p:grpSpPr>
        <a:xfrm>
          <a:off x="0" y="0"/>
          <a:ext cx="0" cy="0"/>
          <a:chOff x="0" y="0"/>
          <a:chExt cx="0" cy="0"/>
        </a:xfrm>
      </p:grpSpPr>
      <p:sp>
        <p:nvSpPr>
          <p:cNvPr id="69" name="Google Shape;69;p54"/>
          <p:cNvSpPr txBox="1">
            <a:spLocks noGrp="1"/>
          </p:cNvSpPr>
          <p:nvPr>
            <p:ph type="title"/>
          </p:nvPr>
        </p:nvSpPr>
        <p:spPr>
          <a:xfrm>
            <a:off x="2422250" y="1418700"/>
            <a:ext cx="4299600" cy="23061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4800"/>
              <a:buNone/>
              <a:defRPr sz="72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72"/>
        <p:cNvGrpSpPr/>
        <p:nvPr/>
      </p:nvGrpSpPr>
      <p:grpSpPr>
        <a:xfrm>
          <a:off x="0" y="0"/>
          <a:ext cx="0" cy="0"/>
          <a:chOff x="0" y="0"/>
          <a:chExt cx="0" cy="0"/>
        </a:xfrm>
      </p:grpSpPr>
      <p:sp>
        <p:nvSpPr>
          <p:cNvPr id="73" name="Google Shape;73;p56"/>
          <p:cNvSpPr txBox="1">
            <a:spLocks noGrp="1"/>
          </p:cNvSpPr>
          <p:nvPr>
            <p:ph type="title" hasCustomPrompt="1"/>
          </p:nvPr>
        </p:nvSpPr>
        <p:spPr>
          <a:xfrm>
            <a:off x="311700" y="2062500"/>
            <a:ext cx="8520600" cy="11106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12000"/>
              <a:buNone/>
              <a:defRPr sz="72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74" name="Google Shape;74;p56"/>
          <p:cNvSpPr txBox="1">
            <a:spLocks noGrp="1"/>
          </p:cNvSpPr>
          <p:nvPr>
            <p:ph type="body" idx="1"/>
          </p:nvPr>
        </p:nvSpPr>
        <p:spPr>
          <a:xfrm>
            <a:off x="311700" y="3255700"/>
            <a:ext cx="8520600" cy="515400"/>
          </a:xfrm>
          <a:prstGeom prst="rect">
            <a:avLst/>
          </a:prstGeom>
          <a:noFill/>
          <a:ln>
            <a:noFill/>
          </a:ln>
        </p:spPr>
        <p:txBody>
          <a:bodyPr spcFirstLastPara="1" wrap="square" lIns="91425" tIns="91425" rIns="91425" bIns="91425" anchor="t" anchorCtr="0">
            <a:noAutofit/>
          </a:bodyPr>
          <a:lstStyle>
            <a:lvl1pPr marL="457200" lvl="0" indent="-304800" algn="ctr">
              <a:lnSpc>
                <a:spcPct val="115000"/>
              </a:lnSpc>
              <a:spcBef>
                <a:spcPts val="0"/>
              </a:spcBef>
              <a:spcAft>
                <a:spcPts val="0"/>
              </a:spcAft>
              <a:buSzPts val="1200"/>
              <a:buChar char="●"/>
              <a:defRPr sz="1400"/>
            </a:lvl1pPr>
            <a:lvl2pPr marL="914400" lvl="1" indent="-304800" algn="ctr">
              <a:lnSpc>
                <a:spcPct val="115000"/>
              </a:lnSpc>
              <a:spcBef>
                <a:spcPts val="1600"/>
              </a:spcBef>
              <a:spcAft>
                <a:spcPts val="0"/>
              </a:spcAft>
              <a:buSzPts val="1200"/>
              <a:buChar char="○"/>
              <a:defRPr/>
            </a:lvl2pPr>
            <a:lvl3pPr marL="1371600" lvl="2" indent="-304800" algn="ctr">
              <a:lnSpc>
                <a:spcPct val="115000"/>
              </a:lnSpc>
              <a:spcBef>
                <a:spcPts val="1600"/>
              </a:spcBef>
              <a:spcAft>
                <a:spcPts val="0"/>
              </a:spcAft>
              <a:buSzPts val="1200"/>
              <a:buChar char="■"/>
              <a:defRPr/>
            </a:lvl3pPr>
            <a:lvl4pPr marL="1828800" lvl="3" indent="-304800" algn="ctr">
              <a:lnSpc>
                <a:spcPct val="115000"/>
              </a:lnSpc>
              <a:spcBef>
                <a:spcPts val="1600"/>
              </a:spcBef>
              <a:spcAft>
                <a:spcPts val="0"/>
              </a:spcAft>
              <a:buSzPts val="1200"/>
              <a:buChar char="●"/>
              <a:defRPr/>
            </a:lvl4pPr>
            <a:lvl5pPr marL="2286000" lvl="4" indent="-304800" algn="ctr">
              <a:lnSpc>
                <a:spcPct val="115000"/>
              </a:lnSpc>
              <a:spcBef>
                <a:spcPts val="1600"/>
              </a:spcBef>
              <a:spcAft>
                <a:spcPts val="0"/>
              </a:spcAft>
              <a:buSzPts val="1200"/>
              <a:buChar char="○"/>
              <a:defRPr/>
            </a:lvl5pPr>
            <a:lvl6pPr marL="2743200" lvl="5" indent="-304800" algn="ctr">
              <a:lnSpc>
                <a:spcPct val="115000"/>
              </a:lnSpc>
              <a:spcBef>
                <a:spcPts val="1600"/>
              </a:spcBef>
              <a:spcAft>
                <a:spcPts val="0"/>
              </a:spcAft>
              <a:buSzPts val="1200"/>
              <a:buChar char="■"/>
              <a:defRPr/>
            </a:lvl6pPr>
            <a:lvl7pPr marL="3200400" lvl="6" indent="-304800" algn="ctr">
              <a:lnSpc>
                <a:spcPct val="115000"/>
              </a:lnSpc>
              <a:spcBef>
                <a:spcPts val="1600"/>
              </a:spcBef>
              <a:spcAft>
                <a:spcPts val="0"/>
              </a:spcAft>
              <a:buSzPts val="1200"/>
              <a:buChar char="●"/>
              <a:defRPr/>
            </a:lvl7pPr>
            <a:lvl8pPr marL="3657600" lvl="7" indent="-304800" algn="ctr">
              <a:lnSpc>
                <a:spcPct val="115000"/>
              </a:lnSpc>
              <a:spcBef>
                <a:spcPts val="1600"/>
              </a:spcBef>
              <a:spcAft>
                <a:spcPts val="0"/>
              </a:spcAft>
              <a:buSzPts val="1200"/>
              <a:buChar char="○"/>
              <a:defRPr/>
            </a:lvl8pPr>
            <a:lvl9pPr marL="4114800" lvl="8" indent="-304800" algn="ctr">
              <a:lnSpc>
                <a:spcPct val="115000"/>
              </a:lnSpc>
              <a:spcBef>
                <a:spcPts val="1600"/>
              </a:spcBef>
              <a:spcAft>
                <a:spcPts val="1600"/>
              </a:spcAft>
              <a:buSzPts val="1200"/>
              <a:buChar char="■"/>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Numbers and text">
  <p:cSld name="BLANK_1_1_1_1_1">
    <p:bg>
      <p:bgPr>
        <a:blipFill>
          <a:blip r:embed="rId2">
            <a:alphaModFix/>
          </a:blip>
          <a:stretch>
            <a:fillRect/>
          </a:stretch>
        </a:blipFill>
        <a:effectLst/>
      </p:bgPr>
    </p:bg>
    <p:spTree>
      <p:nvGrpSpPr>
        <p:cNvPr id="1" name="Shape 75"/>
        <p:cNvGrpSpPr/>
        <p:nvPr/>
      </p:nvGrpSpPr>
      <p:grpSpPr>
        <a:xfrm>
          <a:off x="0" y="0"/>
          <a:ext cx="0" cy="0"/>
          <a:chOff x="0" y="0"/>
          <a:chExt cx="0" cy="0"/>
        </a:xfrm>
      </p:grpSpPr>
      <p:sp>
        <p:nvSpPr>
          <p:cNvPr id="76" name="Google Shape;76;p57"/>
          <p:cNvSpPr txBox="1">
            <a:spLocks noGrp="1"/>
          </p:cNvSpPr>
          <p:nvPr>
            <p:ph type="subTitle" idx="1"/>
          </p:nvPr>
        </p:nvSpPr>
        <p:spPr>
          <a:xfrm>
            <a:off x="6006000" y="2320225"/>
            <a:ext cx="2006100" cy="3963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200"/>
              <a:buNone/>
              <a:defRPr sz="1200"/>
            </a:lvl1pPr>
            <a:lvl2pPr lvl="1" algn="l">
              <a:lnSpc>
                <a:spcPct val="100000"/>
              </a:lnSpc>
              <a:spcBef>
                <a:spcPts val="1600"/>
              </a:spcBef>
              <a:spcAft>
                <a:spcPts val="0"/>
              </a:spcAft>
              <a:buSzPts val="1200"/>
              <a:buNone/>
              <a:defRPr sz="1200"/>
            </a:lvl2pPr>
            <a:lvl3pPr lvl="2" algn="l">
              <a:lnSpc>
                <a:spcPct val="100000"/>
              </a:lnSpc>
              <a:spcBef>
                <a:spcPts val="1600"/>
              </a:spcBef>
              <a:spcAft>
                <a:spcPts val="0"/>
              </a:spcAft>
              <a:buSzPts val="1200"/>
              <a:buNone/>
              <a:defRPr sz="1200"/>
            </a:lvl3pPr>
            <a:lvl4pPr lvl="3" algn="l">
              <a:lnSpc>
                <a:spcPct val="100000"/>
              </a:lnSpc>
              <a:spcBef>
                <a:spcPts val="1600"/>
              </a:spcBef>
              <a:spcAft>
                <a:spcPts val="0"/>
              </a:spcAft>
              <a:buSzPts val="1200"/>
              <a:buNone/>
              <a:defRPr sz="1200"/>
            </a:lvl4pPr>
            <a:lvl5pPr lvl="4" algn="l">
              <a:lnSpc>
                <a:spcPct val="100000"/>
              </a:lnSpc>
              <a:spcBef>
                <a:spcPts val="1600"/>
              </a:spcBef>
              <a:spcAft>
                <a:spcPts val="0"/>
              </a:spcAft>
              <a:buSzPts val="1200"/>
              <a:buNone/>
              <a:defRPr sz="1200"/>
            </a:lvl5pPr>
            <a:lvl6pPr lvl="5" algn="l">
              <a:lnSpc>
                <a:spcPct val="100000"/>
              </a:lnSpc>
              <a:spcBef>
                <a:spcPts val="1600"/>
              </a:spcBef>
              <a:spcAft>
                <a:spcPts val="0"/>
              </a:spcAft>
              <a:buSzPts val="1200"/>
              <a:buNone/>
              <a:defRPr sz="1200"/>
            </a:lvl6pPr>
            <a:lvl7pPr lvl="6" algn="l">
              <a:lnSpc>
                <a:spcPct val="100000"/>
              </a:lnSpc>
              <a:spcBef>
                <a:spcPts val="1600"/>
              </a:spcBef>
              <a:spcAft>
                <a:spcPts val="0"/>
              </a:spcAft>
              <a:buSzPts val="1200"/>
              <a:buNone/>
              <a:defRPr sz="1200"/>
            </a:lvl7pPr>
            <a:lvl8pPr lvl="7" algn="l">
              <a:lnSpc>
                <a:spcPct val="100000"/>
              </a:lnSpc>
              <a:spcBef>
                <a:spcPts val="1600"/>
              </a:spcBef>
              <a:spcAft>
                <a:spcPts val="0"/>
              </a:spcAft>
              <a:buSzPts val="1200"/>
              <a:buNone/>
              <a:defRPr sz="1200"/>
            </a:lvl8pPr>
            <a:lvl9pPr lvl="8" algn="l">
              <a:lnSpc>
                <a:spcPct val="100000"/>
              </a:lnSpc>
              <a:spcBef>
                <a:spcPts val="1600"/>
              </a:spcBef>
              <a:spcAft>
                <a:spcPts val="1600"/>
              </a:spcAft>
              <a:buSzPts val="1200"/>
              <a:buNone/>
              <a:defRPr sz="1200"/>
            </a:lvl9pPr>
          </a:lstStyle>
          <a:p>
            <a:endParaRPr/>
          </a:p>
        </p:txBody>
      </p:sp>
      <p:sp>
        <p:nvSpPr>
          <p:cNvPr id="77" name="Google Shape;77;p57"/>
          <p:cNvSpPr txBox="1">
            <a:spLocks noGrp="1"/>
          </p:cNvSpPr>
          <p:nvPr>
            <p:ph type="subTitle" idx="2"/>
          </p:nvPr>
        </p:nvSpPr>
        <p:spPr>
          <a:xfrm>
            <a:off x="6006000" y="3478616"/>
            <a:ext cx="2006100" cy="3963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200"/>
              <a:buNone/>
              <a:defRPr sz="1200"/>
            </a:lvl1pPr>
            <a:lvl2pPr lvl="1" algn="l">
              <a:lnSpc>
                <a:spcPct val="100000"/>
              </a:lnSpc>
              <a:spcBef>
                <a:spcPts val="1600"/>
              </a:spcBef>
              <a:spcAft>
                <a:spcPts val="0"/>
              </a:spcAft>
              <a:buSzPts val="1200"/>
              <a:buNone/>
              <a:defRPr sz="1200"/>
            </a:lvl2pPr>
            <a:lvl3pPr lvl="2" algn="l">
              <a:lnSpc>
                <a:spcPct val="100000"/>
              </a:lnSpc>
              <a:spcBef>
                <a:spcPts val="1600"/>
              </a:spcBef>
              <a:spcAft>
                <a:spcPts val="0"/>
              </a:spcAft>
              <a:buSzPts val="1200"/>
              <a:buNone/>
              <a:defRPr sz="1200"/>
            </a:lvl3pPr>
            <a:lvl4pPr lvl="3" algn="l">
              <a:lnSpc>
                <a:spcPct val="100000"/>
              </a:lnSpc>
              <a:spcBef>
                <a:spcPts val="1600"/>
              </a:spcBef>
              <a:spcAft>
                <a:spcPts val="0"/>
              </a:spcAft>
              <a:buSzPts val="1200"/>
              <a:buNone/>
              <a:defRPr sz="1200"/>
            </a:lvl4pPr>
            <a:lvl5pPr lvl="4" algn="l">
              <a:lnSpc>
                <a:spcPct val="100000"/>
              </a:lnSpc>
              <a:spcBef>
                <a:spcPts val="1600"/>
              </a:spcBef>
              <a:spcAft>
                <a:spcPts val="0"/>
              </a:spcAft>
              <a:buSzPts val="1200"/>
              <a:buNone/>
              <a:defRPr sz="1200"/>
            </a:lvl5pPr>
            <a:lvl6pPr lvl="5" algn="l">
              <a:lnSpc>
                <a:spcPct val="100000"/>
              </a:lnSpc>
              <a:spcBef>
                <a:spcPts val="1600"/>
              </a:spcBef>
              <a:spcAft>
                <a:spcPts val="0"/>
              </a:spcAft>
              <a:buSzPts val="1200"/>
              <a:buNone/>
              <a:defRPr sz="1200"/>
            </a:lvl6pPr>
            <a:lvl7pPr lvl="6" algn="l">
              <a:lnSpc>
                <a:spcPct val="100000"/>
              </a:lnSpc>
              <a:spcBef>
                <a:spcPts val="1600"/>
              </a:spcBef>
              <a:spcAft>
                <a:spcPts val="0"/>
              </a:spcAft>
              <a:buSzPts val="1200"/>
              <a:buNone/>
              <a:defRPr sz="1200"/>
            </a:lvl7pPr>
            <a:lvl8pPr lvl="7" algn="l">
              <a:lnSpc>
                <a:spcPct val="100000"/>
              </a:lnSpc>
              <a:spcBef>
                <a:spcPts val="1600"/>
              </a:spcBef>
              <a:spcAft>
                <a:spcPts val="0"/>
              </a:spcAft>
              <a:buSzPts val="1200"/>
              <a:buNone/>
              <a:defRPr sz="1200"/>
            </a:lvl8pPr>
            <a:lvl9pPr lvl="8" algn="l">
              <a:lnSpc>
                <a:spcPct val="100000"/>
              </a:lnSpc>
              <a:spcBef>
                <a:spcPts val="1600"/>
              </a:spcBef>
              <a:spcAft>
                <a:spcPts val="1600"/>
              </a:spcAft>
              <a:buSzPts val="1200"/>
              <a:buNone/>
              <a:defRPr sz="1200"/>
            </a:lvl9pPr>
          </a:lstStyle>
          <a:p>
            <a:endParaRPr/>
          </a:p>
        </p:txBody>
      </p:sp>
      <p:sp>
        <p:nvSpPr>
          <p:cNvPr id="78" name="Google Shape;78;p57"/>
          <p:cNvSpPr txBox="1">
            <a:spLocks noGrp="1"/>
          </p:cNvSpPr>
          <p:nvPr>
            <p:ph type="title"/>
          </p:nvPr>
        </p:nvSpPr>
        <p:spPr>
          <a:xfrm>
            <a:off x="6006000" y="1954025"/>
            <a:ext cx="1235400" cy="4794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SzPts val="3600"/>
              <a:buNone/>
              <a:defRPr sz="24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79" name="Google Shape;79;p57"/>
          <p:cNvSpPr txBox="1">
            <a:spLocks noGrp="1"/>
          </p:cNvSpPr>
          <p:nvPr>
            <p:ph type="title" idx="3"/>
          </p:nvPr>
        </p:nvSpPr>
        <p:spPr>
          <a:xfrm>
            <a:off x="6006000" y="3100474"/>
            <a:ext cx="1235400" cy="4794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SzPts val="3600"/>
              <a:buNone/>
              <a:defRPr sz="24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80" name="Google Shape;80;p57"/>
          <p:cNvSpPr txBox="1">
            <a:spLocks noGrp="1"/>
          </p:cNvSpPr>
          <p:nvPr>
            <p:ph type="title" idx="4"/>
          </p:nvPr>
        </p:nvSpPr>
        <p:spPr>
          <a:xfrm>
            <a:off x="720100" y="509825"/>
            <a:ext cx="7704000" cy="5727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3000"/>
              <a:buNone/>
              <a:defRPr sz="3000"/>
            </a:lvl1pPr>
            <a:lvl2pPr lvl="1" algn="ctr">
              <a:lnSpc>
                <a:spcPct val="100000"/>
              </a:lnSpc>
              <a:spcBef>
                <a:spcPts val="0"/>
              </a:spcBef>
              <a:spcAft>
                <a:spcPts val="0"/>
              </a:spcAft>
              <a:buSzPts val="3000"/>
              <a:buNone/>
              <a:defRPr sz="3000"/>
            </a:lvl2pPr>
            <a:lvl3pPr lvl="2" algn="ctr">
              <a:lnSpc>
                <a:spcPct val="100000"/>
              </a:lnSpc>
              <a:spcBef>
                <a:spcPts val="0"/>
              </a:spcBef>
              <a:spcAft>
                <a:spcPts val="0"/>
              </a:spcAft>
              <a:buSzPts val="3000"/>
              <a:buNone/>
              <a:defRPr sz="3000"/>
            </a:lvl3pPr>
            <a:lvl4pPr lvl="3" algn="ctr">
              <a:lnSpc>
                <a:spcPct val="100000"/>
              </a:lnSpc>
              <a:spcBef>
                <a:spcPts val="0"/>
              </a:spcBef>
              <a:spcAft>
                <a:spcPts val="0"/>
              </a:spcAft>
              <a:buSzPts val="3000"/>
              <a:buNone/>
              <a:defRPr sz="3000"/>
            </a:lvl4pPr>
            <a:lvl5pPr lvl="4" algn="ctr">
              <a:lnSpc>
                <a:spcPct val="100000"/>
              </a:lnSpc>
              <a:spcBef>
                <a:spcPts val="0"/>
              </a:spcBef>
              <a:spcAft>
                <a:spcPts val="0"/>
              </a:spcAft>
              <a:buSzPts val="3000"/>
              <a:buNone/>
              <a:defRPr sz="3000"/>
            </a:lvl5pPr>
            <a:lvl6pPr lvl="5" algn="ctr">
              <a:lnSpc>
                <a:spcPct val="100000"/>
              </a:lnSpc>
              <a:spcBef>
                <a:spcPts val="0"/>
              </a:spcBef>
              <a:spcAft>
                <a:spcPts val="0"/>
              </a:spcAft>
              <a:buSzPts val="3000"/>
              <a:buNone/>
              <a:defRPr sz="3000"/>
            </a:lvl6pPr>
            <a:lvl7pPr lvl="6" algn="ctr">
              <a:lnSpc>
                <a:spcPct val="100000"/>
              </a:lnSpc>
              <a:spcBef>
                <a:spcPts val="0"/>
              </a:spcBef>
              <a:spcAft>
                <a:spcPts val="0"/>
              </a:spcAft>
              <a:buSzPts val="3000"/>
              <a:buNone/>
              <a:defRPr sz="3000"/>
            </a:lvl7pPr>
            <a:lvl8pPr lvl="7" algn="ctr">
              <a:lnSpc>
                <a:spcPct val="100000"/>
              </a:lnSpc>
              <a:spcBef>
                <a:spcPts val="0"/>
              </a:spcBef>
              <a:spcAft>
                <a:spcPts val="0"/>
              </a:spcAft>
              <a:buSzPts val="3000"/>
              <a:buNone/>
              <a:defRPr sz="3000"/>
            </a:lvl8pPr>
            <a:lvl9pPr lvl="8" algn="ctr">
              <a:lnSpc>
                <a:spcPct val="100000"/>
              </a:lnSpc>
              <a:spcBef>
                <a:spcPts val="0"/>
              </a:spcBef>
              <a:spcAft>
                <a:spcPts val="0"/>
              </a:spcAft>
              <a:buSzPts val="3000"/>
              <a:buNone/>
              <a:defRPr sz="3000"/>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Blank" type="blank">
  <p:cSld name="BLANK">
    <p:bg>
      <p:bgPr>
        <a:noFill/>
        <a:effectLst/>
      </p:bgPr>
    </p:bg>
    <p:spTree>
      <p:nvGrpSpPr>
        <p:cNvPr id="1" name="Shape 91"/>
        <p:cNvGrpSpPr/>
        <p:nvPr/>
      </p:nvGrpSpPr>
      <p:grpSpPr>
        <a:xfrm>
          <a:off x="0" y="0"/>
          <a:ext cx="0" cy="0"/>
          <a:chOff x="0" y="0"/>
          <a:chExt cx="0" cy="0"/>
        </a:xfrm>
      </p:grpSpPr>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Background 1">
  <p:cSld name="BLANK_1_1_1_1_1_1_1_1">
    <p:bg>
      <p:bgPr>
        <a:blipFill>
          <a:blip r:embed="rId2">
            <a:alphaModFix/>
          </a:blip>
          <a:stretch>
            <a:fillRect/>
          </a:stretch>
        </a:blipFill>
        <a:effectLst/>
      </p:bgPr>
    </p:bg>
    <p:spTree>
      <p:nvGrpSpPr>
        <p:cNvPr id="1" name="Shape 92"/>
        <p:cNvGrpSpPr/>
        <p:nvPr/>
      </p:nvGrpSpPr>
      <p:grpSpPr>
        <a:xfrm>
          <a:off x="0" y="0"/>
          <a:ext cx="0" cy="0"/>
          <a:chOff x="0" y="0"/>
          <a:chExt cx="0" cy="0"/>
        </a:xfrm>
      </p:grpSpPr>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Background 2">
  <p:cSld name="BLANK_1_1_1_1_1_1_1_1_1">
    <p:bg>
      <p:bgPr>
        <a:blipFill>
          <a:blip r:embed="rId2">
            <a:alphaModFix/>
          </a:blip>
          <a:stretch>
            <a:fillRect/>
          </a:stretch>
        </a:blipFill>
        <a:effectLst/>
      </p:bgPr>
    </p:bg>
    <p:spTree>
      <p:nvGrpSpPr>
        <p:cNvPr id="1" name="Shape 93"/>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dk1"/>
        </a:solidFill>
        <a:effectLst/>
      </p:bgPr>
    </p:bg>
    <p:spTree>
      <p:nvGrpSpPr>
        <p:cNvPr id="1" name="Shape 5"/>
        <p:cNvGrpSpPr/>
        <p:nvPr/>
      </p:nvGrpSpPr>
      <p:grpSpPr>
        <a:xfrm>
          <a:off x="0" y="0"/>
          <a:ext cx="0" cy="0"/>
          <a:chOff x="0" y="0"/>
          <a:chExt cx="0" cy="0"/>
        </a:xfrm>
      </p:grpSpPr>
      <p:sp>
        <p:nvSpPr>
          <p:cNvPr id="6" name="Google Shape;6;p42"/>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chemeClr val="lt2"/>
              </a:buClr>
              <a:buSzPts val="2800"/>
              <a:buFont typeface="Rajdhani"/>
              <a:buNone/>
              <a:defRPr sz="2800" b="1" i="0" u="none" strike="noStrike" cap="none">
                <a:solidFill>
                  <a:schemeClr val="lt2"/>
                </a:solidFill>
                <a:latin typeface="Rajdhani"/>
                <a:ea typeface="Rajdhani"/>
                <a:cs typeface="Rajdhani"/>
                <a:sym typeface="Rajdhani"/>
              </a:defRPr>
            </a:lvl1pPr>
            <a:lvl2pPr marR="0" lvl="1" algn="l" rtl="0">
              <a:lnSpc>
                <a:spcPct val="100000"/>
              </a:lnSpc>
              <a:spcBef>
                <a:spcPts val="0"/>
              </a:spcBef>
              <a:spcAft>
                <a:spcPts val="0"/>
              </a:spcAft>
              <a:buClr>
                <a:schemeClr val="lt2"/>
              </a:buClr>
              <a:buSzPts val="2800"/>
              <a:buFont typeface="Rajdhani"/>
              <a:buNone/>
              <a:defRPr sz="2800" b="1" i="0" u="none" strike="noStrike" cap="none">
                <a:solidFill>
                  <a:schemeClr val="lt2"/>
                </a:solidFill>
                <a:latin typeface="Rajdhani"/>
                <a:ea typeface="Rajdhani"/>
                <a:cs typeface="Rajdhani"/>
                <a:sym typeface="Rajdhani"/>
              </a:defRPr>
            </a:lvl2pPr>
            <a:lvl3pPr marR="0" lvl="2" algn="l" rtl="0">
              <a:lnSpc>
                <a:spcPct val="100000"/>
              </a:lnSpc>
              <a:spcBef>
                <a:spcPts val="0"/>
              </a:spcBef>
              <a:spcAft>
                <a:spcPts val="0"/>
              </a:spcAft>
              <a:buClr>
                <a:schemeClr val="lt2"/>
              </a:buClr>
              <a:buSzPts val="2800"/>
              <a:buFont typeface="Rajdhani"/>
              <a:buNone/>
              <a:defRPr sz="2800" b="1" i="0" u="none" strike="noStrike" cap="none">
                <a:solidFill>
                  <a:schemeClr val="lt2"/>
                </a:solidFill>
                <a:latin typeface="Rajdhani"/>
                <a:ea typeface="Rajdhani"/>
                <a:cs typeface="Rajdhani"/>
                <a:sym typeface="Rajdhani"/>
              </a:defRPr>
            </a:lvl3pPr>
            <a:lvl4pPr marR="0" lvl="3" algn="l" rtl="0">
              <a:lnSpc>
                <a:spcPct val="100000"/>
              </a:lnSpc>
              <a:spcBef>
                <a:spcPts val="0"/>
              </a:spcBef>
              <a:spcAft>
                <a:spcPts val="0"/>
              </a:spcAft>
              <a:buClr>
                <a:schemeClr val="lt2"/>
              </a:buClr>
              <a:buSzPts val="2800"/>
              <a:buFont typeface="Rajdhani"/>
              <a:buNone/>
              <a:defRPr sz="2800" b="1" i="0" u="none" strike="noStrike" cap="none">
                <a:solidFill>
                  <a:schemeClr val="lt2"/>
                </a:solidFill>
                <a:latin typeface="Rajdhani"/>
                <a:ea typeface="Rajdhani"/>
                <a:cs typeface="Rajdhani"/>
                <a:sym typeface="Rajdhani"/>
              </a:defRPr>
            </a:lvl4pPr>
            <a:lvl5pPr marR="0" lvl="4" algn="l" rtl="0">
              <a:lnSpc>
                <a:spcPct val="100000"/>
              </a:lnSpc>
              <a:spcBef>
                <a:spcPts val="0"/>
              </a:spcBef>
              <a:spcAft>
                <a:spcPts val="0"/>
              </a:spcAft>
              <a:buClr>
                <a:schemeClr val="lt2"/>
              </a:buClr>
              <a:buSzPts val="2800"/>
              <a:buFont typeface="Rajdhani"/>
              <a:buNone/>
              <a:defRPr sz="2800" b="1" i="0" u="none" strike="noStrike" cap="none">
                <a:solidFill>
                  <a:schemeClr val="lt2"/>
                </a:solidFill>
                <a:latin typeface="Rajdhani"/>
                <a:ea typeface="Rajdhani"/>
                <a:cs typeface="Rajdhani"/>
                <a:sym typeface="Rajdhani"/>
              </a:defRPr>
            </a:lvl5pPr>
            <a:lvl6pPr marR="0" lvl="5" algn="l" rtl="0">
              <a:lnSpc>
                <a:spcPct val="100000"/>
              </a:lnSpc>
              <a:spcBef>
                <a:spcPts val="0"/>
              </a:spcBef>
              <a:spcAft>
                <a:spcPts val="0"/>
              </a:spcAft>
              <a:buClr>
                <a:schemeClr val="lt2"/>
              </a:buClr>
              <a:buSzPts val="2800"/>
              <a:buFont typeface="Rajdhani"/>
              <a:buNone/>
              <a:defRPr sz="2800" b="1" i="0" u="none" strike="noStrike" cap="none">
                <a:solidFill>
                  <a:schemeClr val="lt2"/>
                </a:solidFill>
                <a:latin typeface="Rajdhani"/>
                <a:ea typeface="Rajdhani"/>
                <a:cs typeface="Rajdhani"/>
                <a:sym typeface="Rajdhani"/>
              </a:defRPr>
            </a:lvl6pPr>
            <a:lvl7pPr marR="0" lvl="6" algn="l" rtl="0">
              <a:lnSpc>
                <a:spcPct val="100000"/>
              </a:lnSpc>
              <a:spcBef>
                <a:spcPts val="0"/>
              </a:spcBef>
              <a:spcAft>
                <a:spcPts val="0"/>
              </a:spcAft>
              <a:buClr>
                <a:schemeClr val="lt2"/>
              </a:buClr>
              <a:buSzPts val="2800"/>
              <a:buFont typeface="Rajdhani"/>
              <a:buNone/>
              <a:defRPr sz="2800" b="1" i="0" u="none" strike="noStrike" cap="none">
                <a:solidFill>
                  <a:schemeClr val="lt2"/>
                </a:solidFill>
                <a:latin typeface="Rajdhani"/>
                <a:ea typeface="Rajdhani"/>
                <a:cs typeface="Rajdhani"/>
                <a:sym typeface="Rajdhani"/>
              </a:defRPr>
            </a:lvl7pPr>
            <a:lvl8pPr marR="0" lvl="7" algn="l" rtl="0">
              <a:lnSpc>
                <a:spcPct val="100000"/>
              </a:lnSpc>
              <a:spcBef>
                <a:spcPts val="0"/>
              </a:spcBef>
              <a:spcAft>
                <a:spcPts val="0"/>
              </a:spcAft>
              <a:buClr>
                <a:schemeClr val="lt2"/>
              </a:buClr>
              <a:buSzPts val="2800"/>
              <a:buFont typeface="Rajdhani"/>
              <a:buNone/>
              <a:defRPr sz="2800" b="1" i="0" u="none" strike="noStrike" cap="none">
                <a:solidFill>
                  <a:schemeClr val="lt2"/>
                </a:solidFill>
                <a:latin typeface="Rajdhani"/>
                <a:ea typeface="Rajdhani"/>
                <a:cs typeface="Rajdhani"/>
                <a:sym typeface="Rajdhani"/>
              </a:defRPr>
            </a:lvl8pPr>
            <a:lvl9pPr marR="0" lvl="8" algn="l" rtl="0">
              <a:lnSpc>
                <a:spcPct val="100000"/>
              </a:lnSpc>
              <a:spcBef>
                <a:spcPts val="0"/>
              </a:spcBef>
              <a:spcAft>
                <a:spcPts val="0"/>
              </a:spcAft>
              <a:buClr>
                <a:schemeClr val="lt2"/>
              </a:buClr>
              <a:buSzPts val="2800"/>
              <a:buFont typeface="Rajdhani"/>
              <a:buNone/>
              <a:defRPr sz="2800" b="1" i="0" u="none" strike="noStrike" cap="none">
                <a:solidFill>
                  <a:schemeClr val="lt2"/>
                </a:solidFill>
                <a:latin typeface="Rajdhani"/>
                <a:ea typeface="Rajdhani"/>
                <a:cs typeface="Rajdhani"/>
                <a:sym typeface="Rajdhani"/>
              </a:defRPr>
            </a:lvl9pPr>
          </a:lstStyle>
          <a:p>
            <a:endParaRPr/>
          </a:p>
        </p:txBody>
      </p:sp>
      <p:sp>
        <p:nvSpPr>
          <p:cNvPr id="7" name="Google Shape;7;p42"/>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marR="0" lvl="0" indent="-304800" algn="l" rtl="0">
              <a:lnSpc>
                <a:spcPct val="115000"/>
              </a:lnSpc>
              <a:spcBef>
                <a:spcPts val="0"/>
              </a:spcBef>
              <a:spcAft>
                <a:spcPts val="0"/>
              </a:spcAft>
              <a:buClr>
                <a:schemeClr val="lt2"/>
              </a:buClr>
              <a:buSzPts val="1200"/>
              <a:buFont typeface="Fira Sans Condensed Light"/>
              <a:buChar char="●"/>
              <a:defRPr sz="1200" b="0" i="0" u="none" strike="noStrike" cap="none">
                <a:solidFill>
                  <a:schemeClr val="lt2"/>
                </a:solidFill>
                <a:latin typeface="Fira Sans Condensed Light"/>
                <a:ea typeface="Fira Sans Condensed Light"/>
                <a:cs typeface="Fira Sans Condensed Light"/>
                <a:sym typeface="Fira Sans Condensed Light"/>
              </a:defRPr>
            </a:lvl1pPr>
            <a:lvl2pPr marL="914400" marR="0" lvl="1" indent="-304800" algn="l" rtl="0">
              <a:lnSpc>
                <a:spcPct val="115000"/>
              </a:lnSpc>
              <a:spcBef>
                <a:spcPts val="1600"/>
              </a:spcBef>
              <a:spcAft>
                <a:spcPts val="0"/>
              </a:spcAft>
              <a:buClr>
                <a:schemeClr val="lt2"/>
              </a:buClr>
              <a:buSzPts val="1200"/>
              <a:buFont typeface="Fira Sans Condensed Light"/>
              <a:buChar char="○"/>
              <a:defRPr sz="1200" b="0" i="0" u="none" strike="noStrike" cap="none">
                <a:solidFill>
                  <a:schemeClr val="lt2"/>
                </a:solidFill>
                <a:latin typeface="Fira Sans Condensed Light"/>
                <a:ea typeface="Fira Sans Condensed Light"/>
                <a:cs typeface="Fira Sans Condensed Light"/>
                <a:sym typeface="Fira Sans Condensed Light"/>
              </a:defRPr>
            </a:lvl2pPr>
            <a:lvl3pPr marL="1371600" marR="0" lvl="2" indent="-304800" algn="l" rtl="0">
              <a:lnSpc>
                <a:spcPct val="115000"/>
              </a:lnSpc>
              <a:spcBef>
                <a:spcPts val="1600"/>
              </a:spcBef>
              <a:spcAft>
                <a:spcPts val="0"/>
              </a:spcAft>
              <a:buClr>
                <a:schemeClr val="lt2"/>
              </a:buClr>
              <a:buSzPts val="1200"/>
              <a:buFont typeface="Fira Sans Condensed Light"/>
              <a:buChar char="■"/>
              <a:defRPr sz="1200" b="0" i="0" u="none" strike="noStrike" cap="none">
                <a:solidFill>
                  <a:schemeClr val="lt2"/>
                </a:solidFill>
                <a:latin typeface="Fira Sans Condensed Light"/>
                <a:ea typeface="Fira Sans Condensed Light"/>
                <a:cs typeface="Fira Sans Condensed Light"/>
                <a:sym typeface="Fira Sans Condensed Light"/>
              </a:defRPr>
            </a:lvl3pPr>
            <a:lvl4pPr marL="1828800" marR="0" lvl="3" indent="-304800" algn="l" rtl="0">
              <a:lnSpc>
                <a:spcPct val="115000"/>
              </a:lnSpc>
              <a:spcBef>
                <a:spcPts val="1600"/>
              </a:spcBef>
              <a:spcAft>
                <a:spcPts val="0"/>
              </a:spcAft>
              <a:buClr>
                <a:schemeClr val="lt2"/>
              </a:buClr>
              <a:buSzPts val="1200"/>
              <a:buFont typeface="Fira Sans Condensed Light"/>
              <a:buChar char="●"/>
              <a:defRPr sz="1200" b="0" i="0" u="none" strike="noStrike" cap="none">
                <a:solidFill>
                  <a:schemeClr val="lt2"/>
                </a:solidFill>
                <a:latin typeface="Fira Sans Condensed Light"/>
                <a:ea typeface="Fira Sans Condensed Light"/>
                <a:cs typeface="Fira Sans Condensed Light"/>
                <a:sym typeface="Fira Sans Condensed Light"/>
              </a:defRPr>
            </a:lvl4pPr>
            <a:lvl5pPr marL="2286000" marR="0" lvl="4" indent="-304800" algn="l" rtl="0">
              <a:lnSpc>
                <a:spcPct val="115000"/>
              </a:lnSpc>
              <a:spcBef>
                <a:spcPts val="1600"/>
              </a:spcBef>
              <a:spcAft>
                <a:spcPts val="0"/>
              </a:spcAft>
              <a:buClr>
                <a:schemeClr val="lt2"/>
              </a:buClr>
              <a:buSzPts val="1200"/>
              <a:buFont typeface="Fira Sans Condensed Light"/>
              <a:buChar char="○"/>
              <a:defRPr sz="1200" b="0" i="0" u="none" strike="noStrike" cap="none">
                <a:solidFill>
                  <a:schemeClr val="lt2"/>
                </a:solidFill>
                <a:latin typeface="Fira Sans Condensed Light"/>
                <a:ea typeface="Fira Sans Condensed Light"/>
                <a:cs typeface="Fira Sans Condensed Light"/>
                <a:sym typeface="Fira Sans Condensed Light"/>
              </a:defRPr>
            </a:lvl5pPr>
            <a:lvl6pPr marL="2743200" marR="0" lvl="5" indent="-304800" algn="l" rtl="0">
              <a:lnSpc>
                <a:spcPct val="115000"/>
              </a:lnSpc>
              <a:spcBef>
                <a:spcPts val="1600"/>
              </a:spcBef>
              <a:spcAft>
                <a:spcPts val="0"/>
              </a:spcAft>
              <a:buClr>
                <a:schemeClr val="lt2"/>
              </a:buClr>
              <a:buSzPts val="1200"/>
              <a:buFont typeface="Fira Sans Condensed Light"/>
              <a:buChar char="■"/>
              <a:defRPr sz="1200" b="0" i="0" u="none" strike="noStrike" cap="none">
                <a:solidFill>
                  <a:schemeClr val="lt2"/>
                </a:solidFill>
                <a:latin typeface="Fira Sans Condensed Light"/>
                <a:ea typeface="Fira Sans Condensed Light"/>
                <a:cs typeface="Fira Sans Condensed Light"/>
                <a:sym typeface="Fira Sans Condensed Light"/>
              </a:defRPr>
            </a:lvl6pPr>
            <a:lvl7pPr marL="3200400" marR="0" lvl="6" indent="-304800" algn="l" rtl="0">
              <a:lnSpc>
                <a:spcPct val="115000"/>
              </a:lnSpc>
              <a:spcBef>
                <a:spcPts val="1600"/>
              </a:spcBef>
              <a:spcAft>
                <a:spcPts val="0"/>
              </a:spcAft>
              <a:buClr>
                <a:schemeClr val="lt2"/>
              </a:buClr>
              <a:buSzPts val="1200"/>
              <a:buFont typeface="Fira Sans Condensed Light"/>
              <a:buChar char="●"/>
              <a:defRPr sz="1200" b="0" i="0" u="none" strike="noStrike" cap="none">
                <a:solidFill>
                  <a:schemeClr val="lt2"/>
                </a:solidFill>
                <a:latin typeface="Fira Sans Condensed Light"/>
                <a:ea typeface="Fira Sans Condensed Light"/>
                <a:cs typeface="Fira Sans Condensed Light"/>
                <a:sym typeface="Fira Sans Condensed Light"/>
              </a:defRPr>
            </a:lvl7pPr>
            <a:lvl8pPr marL="3657600" marR="0" lvl="7" indent="-304800" algn="l" rtl="0">
              <a:lnSpc>
                <a:spcPct val="115000"/>
              </a:lnSpc>
              <a:spcBef>
                <a:spcPts val="1600"/>
              </a:spcBef>
              <a:spcAft>
                <a:spcPts val="0"/>
              </a:spcAft>
              <a:buClr>
                <a:schemeClr val="lt2"/>
              </a:buClr>
              <a:buSzPts val="1200"/>
              <a:buFont typeface="Fira Sans Condensed Light"/>
              <a:buChar char="○"/>
              <a:defRPr sz="1200" b="0" i="0" u="none" strike="noStrike" cap="none">
                <a:solidFill>
                  <a:schemeClr val="lt2"/>
                </a:solidFill>
                <a:latin typeface="Fira Sans Condensed Light"/>
                <a:ea typeface="Fira Sans Condensed Light"/>
                <a:cs typeface="Fira Sans Condensed Light"/>
                <a:sym typeface="Fira Sans Condensed Light"/>
              </a:defRPr>
            </a:lvl8pPr>
            <a:lvl9pPr marL="4114800" marR="0" lvl="8" indent="-304800" algn="l" rtl="0">
              <a:lnSpc>
                <a:spcPct val="115000"/>
              </a:lnSpc>
              <a:spcBef>
                <a:spcPts val="1600"/>
              </a:spcBef>
              <a:spcAft>
                <a:spcPts val="1600"/>
              </a:spcAft>
              <a:buClr>
                <a:schemeClr val="lt2"/>
              </a:buClr>
              <a:buSzPts val="1200"/>
              <a:buFont typeface="Fira Sans Condensed Light"/>
              <a:buChar char="■"/>
              <a:defRPr sz="1200" b="0" i="0" u="none" strike="noStrike" cap="none">
                <a:solidFill>
                  <a:schemeClr val="lt2"/>
                </a:solidFill>
                <a:latin typeface="Fira Sans Condensed Light"/>
                <a:ea typeface="Fira Sans Condensed Light"/>
                <a:cs typeface="Fira Sans Condensed Light"/>
                <a:sym typeface="Fira Sans Condensed Light"/>
              </a:defRPr>
            </a:lvl9pPr>
          </a:lstStyle>
          <a:p>
            <a:endParaRPr/>
          </a:p>
        </p:txBody>
      </p:sp>
    </p:spTree>
  </p:cSld>
  <p:clrMap bg1="lt1" tx1="dk1" bg2="dk2" tx2="lt2" accent1="accent1" accent2="accent2" accent3="accent3" accent4="accent4" accent5="accent5" accent6="accent6" hlink="hlink" folHlink="folHlink"/>
  <p:sldLayoutIdLst>
    <p:sldLayoutId id="2147483669" r:id="rId1"/>
    <p:sldLayoutId id="2147483671" r:id="rId2"/>
    <p:sldLayoutId id="2147483672" r:id="rId3"/>
    <p:sldLayoutId id="2147483670" r:id="rId4"/>
    <p:sldLayoutId id="2147483652" r:id="rId5"/>
    <p:sldLayoutId id="2147483653" r:id="rId6"/>
    <p:sldLayoutId id="2147483654" r:id="rId7"/>
    <p:sldLayoutId id="2147483673" r:id="rId8"/>
    <p:sldLayoutId id="2147483655" r:id="rId9"/>
    <p:sldLayoutId id="2147483656" r:id="rId10"/>
    <p:sldLayoutId id="2147483658" r:id="rId11"/>
    <p:sldLayoutId id="2147483660" r:id="rId12"/>
    <p:sldLayoutId id="2147483662" r:id="rId13"/>
    <p:sldLayoutId id="2147483663" r:id="rId14"/>
    <p:sldLayoutId id="2147483666" r:id="rId15"/>
    <p:sldLayoutId id="2147483667" r:id="rId16"/>
    <p:sldLayoutId id="2147483668" r:id="rId1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xml"/><Relationship Id="rId1" Type="http://schemas.openxmlformats.org/officeDocument/2006/relationships/slideLayout" Target="../slideLayouts/slideLayout4.xml"/><Relationship Id="rId5" Type="http://schemas.openxmlformats.org/officeDocument/2006/relationships/image" Target="../media/image9.png"/><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9.xml"/><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png"/><Relationship Id="rId7" Type="http://schemas.openxmlformats.org/officeDocument/2006/relationships/image" Target="../media/image24.png"/><Relationship Id="rId12" Type="http://schemas.openxmlformats.org/officeDocument/2006/relationships/image" Target="../media/image29.png"/><Relationship Id="rId2" Type="http://schemas.openxmlformats.org/officeDocument/2006/relationships/notesSlide" Target="../notesSlides/notesSlide14.xml"/><Relationship Id="rId1" Type="http://schemas.openxmlformats.org/officeDocument/2006/relationships/slideLayout" Target="../slideLayouts/slideLayout10.xml"/><Relationship Id="rId6" Type="http://schemas.openxmlformats.org/officeDocument/2006/relationships/image" Target="../media/image23.png"/><Relationship Id="rId11" Type="http://schemas.openxmlformats.org/officeDocument/2006/relationships/image" Target="../media/image28.png"/><Relationship Id="rId5" Type="http://schemas.openxmlformats.org/officeDocument/2006/relationships/image" Target="../media/image22.pn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png"/></Relationships>
</file>

<file path=ppt/slides/_rels/slide17.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7.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9.xml"/><Relationship Id="rId1" Type="http://schemas.openxmlformats.org/officeDocument/2006/relationships/slideLayout" Target="../slideLayouts/slideLayout9.xml"/><Relationship Id="rId6" Type="http://schemas.openxmlformats.org/officeDocument/2006/relationships/image" Target="../media/image36.jpeg"/><Relationship Id="rId5" Type="http://schemas.openxmlformats.org/officeDocument/2006/relationships/image" Target="../media/image35.png"/><Relationship Id="rId4" Type="http://schemas.openxmlformats.org/officeDocument/2006/relationships/image" Target="../media/image34.png"/></Relationships>
</file>

<file path=ppt/slides/_rels/slide2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2.xml"/><Relationship Id="rId1" Type="http://schemas.openxmlformats.org/officeDocument/2006/relationships/slideLayout" Target="../slideLayouts/slideLayout9.xml"/><Relationship Id="rId4" Type="http://schemas.openxmlformats.org/officeDocument/2006/relationships/image" Target="../media/image12.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747"/>
        <p:cNvGrpSpPr/>
        <p:nvPr/>
      </p:nvGrpSpPr>
      <p:grpSpPr>
        <a:xfrm>
          <a:off x="0" y="0"/>
          <a:ext cx="0" cy="0"/>
          <a:chOff x="0" y="0"/>
          <a:chExt cx="0" cy="0"/>
        </a:xfrm>
      </p:grpSpPr>
      <p:pic>
        <p:nvPicPr>
          <p:cNvPr id="4" name="Resim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33552" y="2243829"/>
            <a:ext cx="4257888" cy="950036"/>
          </a:xfrm>
          <a:prstGeom prst="rect">
            <a:avLst/>
          </a:prstGeom>
        </p:spPr>
      </p:pic>
      <p:pic>
        <p:nvPicPr>
          <p:cNvPr id="5" name="Resim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368338" y="746857"/>
            <a:ext cx="4388316" cy="1102548"/>
          </a:xfrm>
          <a:prstGeom prst="rect">
            <a:avLst/>
          </a:prstGeom>
        </p:spPr>
      </p:pic>
    </p:spTree>
    <p:extLst>
      <p:ext uri="{BB962C8B-B14F-4D97-AF65-F5344CB8AC3E}">
        <p14:creationId xmlns:p14="http://schemas.microsoft.com/office/powerpoint/2010/main" val="288350502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Dikdörtgen 37"/>
          <p:cNvSpPr/>
          <p:nvPr/>
        </p:nvSpPr>
        <p:spPr>
          <a:xfrm>
            <a:off x="0" y="0"/>
            <a:ext cx="9144000" cy="5123239"/>
          </a:xfrm>
          <a:prstGeom prst="rect">
            <a:avLst/>
          </a:prstGeom>
          <a:solidFill>
            <a:srgbClr val="0C343D">
              <a:alpha val="3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2" name="Google Shape;115;p3"/>
          <p:cNvSpPr txBox="1">
            <a:spLocks noGrp="1"/>
          </p:cNvSpPr>
          <p:nvPr>
            <p:ph type="title"/>
          </p:nvPr>
        </p:nvSpPr>
        <p:spPr>
          <a:xfrm>
            <a:off x="1360838" y="1220066"/>
            <a:ext cx="3231683" cy="253897"/>
          </a:xfrm>
          <a:prstGeom prst="rect">
            <a:avLst/>
          </a:prstGeom>
          <a:noFill/>
          <a:ln>
            <a:noFill/>
          </a:ln>
        </p:spPr>
        <p:txBody>
          <a:bodyPr spcFirstLastPara="1" wrap="square" lIns="91425" tIns="91425" rIns="91425" bIns="91425" anchor="ctr" anchorCtr="0">
            <a:noAutofit/>
          </a:bodyPr>
          <a:lstStyle/>
          <a:p>
            <a:pPr>
              <a:lnSpc>
                <a:spcPct val="80000"/>
              </a:lnSpc>
            </a:pPr>
            <a:r>
              <a:rPr lang="tr-TR" sz="3200" dirty="0">
                <a:solidFill>
                  <a:schemeClr val="accent2">
                    <a:lumMod val="60000"/>
                    <a:lumOff val="40000"/>
                  </a:schemeClr>
                </a:solidFill>
                <a:sym typeface="Arial"/>
              </a:rPr>
              <a:t>Siber Güvenlik ve Kalkınma Ajansları</a:t>
            </a:r>
            <a:endParaRPr sz="3200" dirty="0">
              <a:solidFill>
                <a:schemeClr val="accent2">
                  <a:lumMod val="60000"/>
                  <a:lumOff val="40000"/>
                </a:schemeClr>
              </a:solidFill>
              <a:sym typeface="Arial"/>
            </a:endParaRPr>
          </a:p>
        </p:txBody>
      </p:sp>
      <p:sp>
        <p:nvSpPr>
          <p:cNvPr id="23" name="Google Shape;116;p3"/>
          <p:cNvSpPr txBox="1">
            <a:spLocks noGrp="1"/>
          </p:cNvSpPr>
          <p:nvPr>
            <p:ph type="subTitle" idx="1"/>
          </p:nvPr>
        </p:nvSpPr>
        <p:spPr>
          <a:xfrm>
            <a:off x="1381370" y="1637438"/>
            <a:ext cx="2975239" cy="335953"/>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1600"/>
              </a:spcAft>
              <a:buSzPts val="1200"/>
              <a:buNone/>
            </a:pPr>
            <a:r>
              <a:rPr lang="tr-TR" sz="1600" b="1" dirty="0" smtClean="0">
                <a:solidFill>
                  <a:srgbClr val="FF0000"/>
                </a:solidFill>
              </a:rPr>
              <a:t>Müdahale Gerekçesi ve Uygulama Modeli </a:t>
            </a:r>
            <a:endParaRPr sz="1600" b="1" dirty="0">
              <a:solidFill>
                <a:srgbClr val="FF0000"/>
              </a:solidFill>
            </a:endParaRPr>
          </a:p>
        </p:txBody>
      </p:sp>
      <p:sp>
        <p:nvSpPr>
          <p:cNvPr id="24" name="Google Shape;117;p3"/>
          <p:cNvSpPr txBox="1">
            <a:spLocks/>
          </p:cNvSpPr>
          <p:nvPr/>
        </p:nvSpPr>
        <p:spPr>
          <a:xfrm>
            <a:off x="5762812" y="1174592"/>
            <a:ext cx="3087025" cy="4215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0" indent="0">
              <a:lnSpc>
                <a:spcPct val="80000"/>
              </a:lnSpc>
              <a:buClr>
                <a:schemeClr val="lt2"/>
              </a:buClr>
              <a:buSzPts val="1400"/>
              <a:buFont typeface="Rajdhani"/>
              <a:buNone/>
              <a:defRPr sz="2800" b="1">
                <a:solidFill>
                  <a:schemeClr val="accent6">
                    <a:lumMod val="75000"/>
                  </a:schemeClr>
                </a:solidFill>
                <a:latin typeface="Rajdhani"/>
                <a:ea typeface="Rajdhani"/>
                <a:cs typeface="Rajdhani"/>
                <a:sym typeface="Rajdhani"/>
              </a:defRPr>
            </a:lvl1pPr>
            <a:lvl2pPr>
              <a:buClr>
                <a:schemeClr val="lt2"/>
              </a:buClr>
              <a:buSzPts val="1400"/>
              <a:buFont typeface="Rajdhani"/>
              <a:buNone/>
              <a:defRPr b="1">
                <a:solidFill>
                  <a:schemeClr val="lt2"/>
                </a:solidFill>
                <a:latin typeface="Rajdhani"/>
                <a:ea typeface="Rajdhani"/>
                <a:cs typeface="Rajdhani"/>
                <a:sym typeface="Rajdhani"/>
              </a:defRPr>
            </a:lvl2pPr>
            <a:lvl3pPr>
              <a:buClr>
                <a:schemeClr val="lt2"/>
              </a:buClr>
              <a:buSzPts val="1400"/>
              <a:buFont typeface="Rajdhani"/>
              <a:buNone/>
              <a:defRPr b="1">
                <a:solidFill>
                  <a:schemeClr val="lt2"/>
                </a:solidFill>
                <a:latin typeface="Rajdhani"/>
                <a:ea typeface="Rajdhani"/>
                <a:cs typeface="Rajdhani"/>
                <a:sym typeface="Rajdhani"/>
              </a:defRPr>
            </a:lvl3pPr>
            <a:lvl4pPr>
              <a:buClr>
                <a:schemeClr val="lt2"/>
              </a:buClr>
              <a:buSzPts val="1400"/>
              <a:buFont typeface="Rajdhani"/>
              <a:buNone/>
              <a:defRPr b="1">
                <a:solidFill>
                  <a:schemeClr val="lt2"/>
                </a:solidFill>
                <a:latin typeface="Rajdhani"/>
                <a:ea typeface="Rajdhani"/>
                <a:cs typeface="Rajdhani"/>
                <a:sym typeface="Rajdhani"/>
              </a:defRPr>
            </a:lvl4pPr>
            <a:lvl5pPr>
              <a:buClr>
                <a:schemeClr val="lt2"/>
              </a:buClr>
              <a:buSzPts val="1400"/>
              <a:buFont typeface="Rajdhani"/>
              <a:buNone/>
              <a:defRPr b="1">
                <a:solidFill>
                  <a:schemeClr val="lt2"/>
                </a:solidFill>
                <a:latin typeface="Rajdhani"/>
                <a:ea typeface="Rajdhani"/>
                <a:cs typeface="Rajdhani"/>
                <a:sym typeface="Rajdhani"/>
              </a:defRPr>
            </a:lvl5pPr>
            <a:lvl6pPr>
              <a:buClr>
                <a:schemeClr val="lt2"/>
              </a:buClr>
              <a:buSzPts val="1400"/>
              <a:buFont typeface="Rajdhani"/>
              <a:buNone/>
              <a:defRPr b="1">
                <a:solidFill>
                  <a:schemeClr val="lt2"/>
                </a:solidFill>
                <a:latin typeface="Rajdhani"/>
                <a:ea typeface="Rajdhani"/>
                <a:cs typeface="Rajdhani"/>
                <a:sym typeface="Rajdhani"/>
              </a:defRPr>
            </a:lvl6pPr>
            <a:lvl7pPr>
              <a:buClr>
                <a:schemeClr val="lt2"/>
              </a:buClr>
              <a:buSzPts val="1400"/>
              <a:buFont typeface="Rajdhani"/>
              <a:buNone/>
              <a:defRPr b="1">
                <a:solidFill>
                  <a:schemeClr val="lt2"/>
                </a:solidFill>
                <a:latin typeface="Rajdhani"/>
                <a:ea typeface="Rajdhani"/>
                <a:cs typeface="Rajdhani"/>
                <a:sym typeface="Rajdhani"/>
              </a:defRPr>
            </a:lvl7pPr>
            <a:lvl8pPr>
              <a:buClr>
                <a:schemeClr val="lt2"/>
              </a:buClr>
              <a:buSzPts val="1400"/>
              <a:buFont typeface="Rajdhani"/>
              <a:buNone/>
              <a:defRPr b="1">
                <a:solidFill>
                  <a:schemeClr val="lt2"/>
                </a:solidFill>
                <a:latin typeface="Rajdhani"/>
                <a:ea typeface="Rajdhani"/>
                <a:cs typeface="Rajdhani"/>
                <a:sym typeface="Rajdhani"/>
              </a:defRPr>
            </a:lvl8pPr>
            <a:lvl9pPr>
              <a:buClr>
                <a:schemeClr val="lt2"/>
              </a:buClr>
              <a:buSzPts val="1400"/>
              <a:buFont typeface="Rajdhani"/>
              <a:buNone/>
              <a:defRPr b="1">
                <a:solidFill>
                  <a:schemeClr val="lt2"/>
                </a:solidFill>
                <a:latin typeface="Rajdhani"/>
                <a:ea typeface="Rajdhani"/>
                <a:cs typeface="Rajdhani"/>
                <a:sym typeface="Rajdhani"/>
              </a:defRPr>
            </a:lvl9pPr>
          </a:lstStyle>
          <a:p>
            <a:r>
              <a:rPr lang="tr-TR" sz="3200" dirty="0">
                <a:solidFill>
                  <a:schemeClr val="accent2">
                    <a:lumMod val="60000"/>
                    <a:lumOff val="40000"/>
                  </a:schemeClr>
                </a:solidFill>
              </a:rPr>
              <a:t>Siber Vatan Programı</a:t>
            </a:r>
          </a:p>
        </p:txBody>
      </p:sp>
      <p:sp>
        <p:nvSpPr>
          <p:cNvPr id="25" name="Google Shape;118;p3"/>
          <p:cNvSpPr txBox="1">
            <a:spLocks/>
          </p:cNvSpPr>
          <p:nvPr/>
        </p:nvSpPr>
        <p:spPr>
          <a:xfrm>
            <a:off x="5810581" y="1658093"/>
            <a:ext cx="2278538" cy="32235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0" indent="0">
              <a:spcAft>
                <a:spcPts val="1600"/>
              </a:spcAft>
              <a:buClr>
                <a:schemeClr val="lt2"/>
              </a:buClr>
              <a:buSzPts val="1200"/>
              <a:buFont typeface="Fira Sans Condensed Light"/>
              <a:buNone/>
              <a:defRPr sz="1100" b="1">
                <a:solidFill>
                  <a:schemeClr val="lt2"/>
                </a:solidFill>
                <a:latin typeface="Fira Sans Condensed Light"/>
                <a:ea typeface="Fira Sans Condensed Light"/>
                <a:cs typeface="Fira Sans Condensed Light"/>
                <a:sym typeface="Fira Sans Condensed Light"/>
              </a:defRPr>
            </a:lvl1pPr>
            <a:lvl2pPr marL="914400" indent="-304800" algn="ctr">
              <a:buClr>
                <a:schemeClr val="lt2"/>
              </a:buClr>
              <a:buSzPts val="2800"/>
              <a:buFont typeface="Fira Sans Condensed Light"/>
              <a:buNone/>
              <a:defRPr sz="2800">
                <a:solidFill>
                  <a:schemeClr val="lt2"/>
                </a:solidFill>
                <a:latin typeface="Fira Sans Condensed Light"/>
                <a:ea typeface="Fira Sans Condensed Light"/>
                <a:cs typeface="Fira Sans Condensed Light"/>
                <a:sym typeface="Fira Sans Condensed Light"/>
              </a:defRPr>
            </a:lvl2pPr>
            <a:lvl3pPr marL="1371600" indent="-304800" algn="ctr">
              <a:buClr>
                <a:schemeClr val="lt2"/>
              </a:buClr>
              <a:buSzPts val="2800"/>
              <a:buFont typeface="Fira Sans Condensed Light"/>
              <a:buNone/>
              <a:defRPr sz="2800">
                <a:solidFill>
                  <a:schemeClr val="lt2"/>
                </a:solidFill>
                <a:latin typeface="Fira Sans Condensed Light"/>
                <a:ea typeface="Fira Sans Condensed Light"/>
                <a:cs typeface="Fira Sans Condensed Light"/>
                <a:sym typeface="Fira Sans Condensed Light"/>
              </a:defRPr>
            </a:lvl3pPr>
            <a:lvl4pPr marL="1828800" indent="-304800" algn="ctr">
              <a:buClr>
                <a:schemeClr val="lt2"/>
              </a:buClr>
              <a:buSzPts val="2800"/>
              <a:buFont typeface="Fira Sans Condensed Light"/>
              <a:buNone/>
              <a:defRPr sz="2800">
                <a:solidFill>
                  <a:schemeClr val="lt2"/>
                </a:solidFill>
                <a:latin typeface="Fira Sans Condensed Light"/>
                <a:ea typeface="Fira Sans Condensed Light"/>
                <a:cs typeface="Fira Sans Condensed Light"/>
                <a:sym typeface="Fira Sans Condensed Light"/>
              </a:defRPr>
            </a:lvl4pPr>
            <a:lvl5pPr marL="2286000" indent="-304800" algn="ctr">
              <a:buClr>
                <a:schemeClr val="lt2"/>
              </a:buClr>
              <a:buSzPts val="2800"/>
              <a:buFont typeface="Fira Sans Condensed Light"/>
              <a:buNone/>
              <a:defRPr sz="2800">
                <a:solidFill>
                  <a:schemeClr val="lt2"/>
                </a:solidFill>
                <a:latin typeface="Fira Sans Condensed Light"/>
                <a:ea typeface="Fira Sans Condensed Light"/>
                <a:cs typeface="Fira Sans Condensed Light"/>
                <a:sym typeface="Fira Sans Condensed Light"/>
              </a:defRPr>
            </a:lvl5pPr>
            <a:lvl6pPr marL="2743200" indent="-304800" algn="ctr">
              <a:buClr>
                <a:schemeClr val="lt2"/>
              </a:buClr>
              <a:buSzPts val="2800"/>
              <a:buFont typeface="Fira Sans Condensed Light"/>
              <a:buNone/>
              <a:defRPr sz="2800">
                <a:solidFill>
                  <a:schemeClr val="lt2"/>
                </a:solidFill>
                <a:latin typeface="Fira Sans Condensed Light"/>
                <a:ea typeface="Fira Sans Condensed Light"/>
                <a:cs typeface="Fira Sans Condensed Light"/>
                <a:sym typeface="Fira Sans Condensed Light"/>
              </a:defRPr>
            </a:lvl6pPr>
            <a:lvl7pPr marL="3200400" indent="-304800" algn="ctr">
              <a:buClr>
                <a:schemeClr val="lt2"/>
              </a:buClr>
              <a:buSzPts val="2800"/>
              <a:buFont typeface="Fira Sans Condensed Light"/>
              <a:buNone/>
              <a:defRPr sz="2800">
                <a:solidFill>
                  <a:schemeClr val="lt2"/>
                </a:solidFill>
                <a:latin typeface="Fira Sans Condensed Light"/>
                <a:ea typeface="Fira Sans Condensed Light"/>
                <a:cs typeface="Fira Sans Condensed Light"/>
                <a:sym typeface="Fira Sans Condensed Light"/>
              </a:defRPr>
            </a:lvl7pPr>
            <a:lvl8pPr marL="3657600" indent="-304800" algn="ctr">
              <a:buClr>
                <a:schemeClr val="lt2"/>
              </a:buClr>
              <a:buSzPts val="2800"/>
              <a:buFont typeface="Fira Sans Condensed Light"/>
              <a:buNone/>
              <a:defRPr sz="2800">
                <a:solidFill>
                  <a:schemeClr val="lt2"/>
                </a:solidFill>
                <a:latin typeface="Fira Sans Condensed Light"/>
                <a:ea typeface="Fira Sans Condensed Light"/>
                <a:cs typeface="Fira Sans Condensed Light"/>
                <a:sym typeface="Fira Sans Condensed Light"/>
              </a:defRPr>
            </a:lvl8pPr>
            <a:lvl9pPr marL="4114800" indent="-304800" algn="ctr">
              <a:buClr>
                <a:schemeClr val="lt2"/>
              </a:buClr>
              <a:buSzPts val="2800"/>
              <a:buFont typeface="Fira Sans Condensed Light"/>
              <a:buNone/>
              <a:defRPr sz="2800">
                <a:solidFill>
                  <a:schemeClr val="lt2"/>
                </a:solidFill>
                <a:latin typeface="Fira Sans Condensed Light"/>
                <a:ea typeface="Fira Sans Condensed Light"/>
                <a:cs typeface="Fira Sans Condensed Light"/>
                <a:sym typeface="Fira Sans Condensed Light"/>
              </a:defRPr>
            </a:lvl9pPr>
          </a:lstStyle>
          <a:p>
            <a:r>
              <a:rPr lang="tr-TR" sz="1600" dirty="0">
                <a:solidFill>
                  <a:srgbClr val="FF0000"/>
                </a:solidFill>
              </a:rPr>
              <a:t>Uçtan Uca Yetenek Entegrasyonu </a:t>
            </a:r>
          </a:p>
        </p:txBody>
      </p:sp>
      <p:sp>
        <p:nvSpPr>
          <p:cNvPr id="26" name="Google Shape;119;p3"/>
          <p:cNvSpPr txBox="1">
            <a:spLocks/>
          </p:cNvSpPr>
          <p:nvPr/>
        </p:nvSpPr>
        <p:spPr>
          <a:xfrm>
            <a:off x="2302680" y="2878082"/>
            <a:ext cx="2339100" cy="4215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0" indent="0">
              <a:lnSpc>
                <a:spcPct val="80000"/>
              </a:lnSpc>
              <a:buClr>
                <a:schemeClr val="lt2"/>
              </a:buClr>
              <a:buSzPts val="1400"/>
              <a:buFont typeface="Rajdhani"/>
              <a:buNone/>
              <a:defRPr sz="2800" b="1">
                <a:solidFill>
                  <a:schemeClr val="accent6">
                    <a:lumMod val="75000"/>
                  </a:schemeClr>
                </a:solidFill>
                <a:latin typeface="Rajdhani"/>
                <a:ea typeface="Rajdhani"/>
                <a:cs typeface="Rajdhani"/>
                <a:sym typeface="Rajdhani"/>
              </a:defRPr>
            </a:lvl1pPr>
            <a:lvl2pPr>
              <a:buClr>
                <a:schemeClr val="lt2"/>
              </a:buClr>
              <a:buSzPts val="1400"/>
              <a:buFont typeface="Rajdhani"/>
              <a:buNone/>
              <a:defRPr b="1">
                <a:solidFill>
                  <a:schemeClr val="lt2"/>
                </a:solidFill>
                <a:latin typeface="Rajdhani"/>
                <a:ea typeface="Rajdhani"/>
                <a:cs typeface="Rajdhani"/>
                <a:sym typeface="Rajdhani"/>
              </a:defRPr>
            </a:lvl2pPr>
            <a:lvl3pPr>
              <a:buClr>
                <a:schemeClr val="lt2"/>
              </a:buClr>
              <a:buSzPts val="1400"/>
              <a:buFont typeface="Rajdhani"/>
              <a:buNone/>
              <a:defRPr b="1">
                <a:solidFill>
                  <a:schemeClr val="lt2"/>
                </a:solidFill>
                <a:latin typeface="Rajdhani"/>
                <a:ea typeface="Rajdhani"/>
                <a:cs typeface="Rajdhani"/>
                <a:sym typeface="Rajdhani"/>
              </a:defRPr>
            </a:lvl3pPr>
            <a:lvl4pPr>
              <a:buClr>
                <a:schemeClr val="lt2"/>
              </a:buClr>
              <a:buSzPts val="1400"/>
              <a:buFont typeface="Rajdhani"/>
              <a:buNone/>
              <a:defRPr b="1">
                <a:solidFill>
                  <a:schemeClr val="lt2"/>
                </a:solidFill>
                <a:latin typeface="Rajdhani"/>
                <a:ea typeface="Rajdhani"/>
                <a:cs typeface="Rajdhani"/>
                <a:sym typeface="Rajdhani"/>
              </a:defRPr>
            </a:lvl4pPr>
            <a:lvl5pPr>
              <a:buClr>
                <a:schemeClr val="lt2"/>
              </a:buClr>
              <a:buSzPts val="1400"/>
              <a:buFont typeface="Rajdhani"/>
              <a:buNone/>
              <a:defRPr b="1">
                <a:solidFill>
                  <a:schemeClr val="lt2"/>
                </a:solidFill>
                <a:latin typeface="Rajdhani"/>
                <a:ea typeface="Rajdhani"/>
                <a:cs typeface="Rajdhani"/>
                <a:sym typeface="Rajdhani"/>
              </a:defRPr>
            </a:lvl5pPr>
            <a:lvl6pPr>
              <a:buClr>
                <a:schemeClr val="lt2"/>
              </a:buClr>
              <a:buSzPts val="1400"/>
              <a:buFont typeface="Rajdhani"/>
              <a:buNone/>
              <a:defRPr b="1">
                <a:solidFill>
                  <a:schemeClr val="lt2"/>
                </a:solidFill>
                <a:latin typeface="Rajdhani"/>
                <a:ea typeface="Rajdhani"/>
                <a:cs typeface="Rajdhani"/>
                <a:sym typeface="Rajdhani"/>
              </a:defRPr>
            </a:lvl6pPr>
            <a:lvl7pPr>
              <a:buClr>
                <a:schemeClr val="lt2"/>
              </a:buClr>
              <a:buSzPts val="1400"/>
              <a:buFont typeface="Rajdhani"/>
              <a:buNone/>
              <a:defRPr b="1">
                <a:solidFill>
                  <a:schemeClr val="lt2"/>
                </a:solidFill>
                <a:latin typeface="Rajdhani"/>
                <a:ea typeface="Rajdhani"/>
                <a:cs typeface="Rajdhani"/>
                <a:sym typeface="Rajdhani"/>
              </a:defRPr>
            </a:lvl7pPr>
            <a:lvl8pPr>
              <a:buClr>
                <a:schemeClr val="lt2"/>
              </a:buClr>
              <a:buSzPts val="1400"/>
              <a:buFont typeface="Rajdhani"/>
              <a:buNone/>
              <a:defRPr b="1">
                <a:solidFill>
                  <a:schemeClr val="lt2"/>
                </a:solidFill>
                <a:latin typeface="Rajdhani"/>
                <a:ea typeface="Rajdhani"/>
                <a:cs typeface="Rajdhani"/>
                <a:sym typeface="Rajdhani"/>
              </a:defRPr>
            </a:lvl8pPr>
            <a:lvl9pPr>
              <a:buClr>
                <a:schemeClr val="lt2"/>
              </a:buClr>
              <a:buSzPts val="1400"/>
              <a:buFont typeface="Rajdhani"/>
              <a:buNone/>
              <a:defRPr b="1">
                <a:solidFill>
                  <a:schemeClr val="lt2"/>
                </a:solidFill>
                <a:latin typeface="Rajdhani"/>
                <a:ea typeface="Rajdhani"/>
                <a:cs typeface="Rajdhani"/>
                <a:sym typeface="Rajdhani"/>
              </a:defRPr>
            </a:lvl9pPr>
          </a:lstStyle>
          <a:p>
            <a:r>
              <a:rPr lang="tr-TR" sz="3200" dirty="0">
                <a:solidFill>
                  <a:schemeClr val="accent2">
                    <a:lumMod val="60000"/>
                    <a:lumOff val="40000"/>
                  </a:schemeClr>
                </a:solidFill>
              </a:rPr>
              <a:t>2026 Dönemi</a:t>
            </a:r>
          </a:p>
        </p:txBody>
      </p:sp>
      <p:sp>
        <p:nvSpPr>
          <p:cNvPr id="27" name="Google Shape;120;p3"/>
          <p:cNvSpPr txBox="1">
            <a:spLocks/>
          </p:cNvSpPr>
          <p:nvPr/>
        </p:nvSpPr>
        <p:spPr>
          <a:xfrm>
            <a:off x="2323151" y="3205032"/>
            <a:ext cx="2339100" cy="3814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0" indent="0">
              <a:spcAft>
                <a:spcPts val="1600"/>
              </a:spcAft>
              <a:buClr>
                <a:schemeClr val="lt2"/>
              </a:buClr>
              <a:buSzPts val="1200"/>
              <a:buFont typeface="Fira Sans Condensed Light"/>
              <a:buNone/>
              <a:defRPr sz="1100" b="1">
                <a:solidFill>
                  <a:schemeClr val="lt2"/>
                </a:solidFill>
                <a:latin typeface="Fira Sans Condensed Light"/>
                <a:ea typeface="Fira Sans Condensed Light"/>
                <a:cs typeface="Fira Sans Condensed Light"/>
                <a:sym typeface="Fira Sans Condensed Light"/>
              </a:defRPr>
            </a:lvl1pPr>
            <a:lvl2pPr marL="914400" indent="-304800" algn="ctr">
              <a:buClr>
                <a:schemeClr val="lt2"/>
              </a:buClr>
              <a:buSzPts val="2800"/>
              <a:buFont typeface="Fira Sans Condensed Light"/>
              <a:buNone/>
              <a:defRPr sz="2800">
                <a:solidFill>
                  <a:schemeClr val="lt2"/>
                </a:solidFill>
                <a:latin typeface="Fira Sans Condensed Light"/>
                <a:ea typeface="Fira Sans Condensed Light"/>
                <a:cs typeface="Fira Sans Condensed Light"/>
                <a:sym typeface="Fira Sans Condensed Light"/>
              </a:defRPr>
            </a:lvl2pPr>
            <a:lvl3pPr marL="1371600" indent="-304800" algn="ctr">
              <a:buClr>
                <a:schemeClr val="lt2"/>
              </a:buClr>
              <a:buSzPts val="2800"/>
              <a:buFont typeface="Fira Sans Condensed Light"/>
              <a:buNone/>
              <a:defRPr sz="2800">
                <a:solidFill>
                  <a:schemeClr val="lt2"/>
                </a:solidFill>
                <a:latin typeface="Fira Sans Condensed Light"/>
                <a:ea typeface="Fira Sans Condensed Light"/>
                <a:cs typeface="Fira Sans Condensed Light"/>
                <a:sym typeface="Fira Sans Condensed Light"/>
              </a:defRPr>
            </a:lvl3pPr>
            <a:lvl4pPr marL="1828800" indent="-304800" algn="ctr">
              <a:buClr>
                <a:schemeClr val="lt2"/>
              </a:buClr>
              <a:buSzPts val="2800"/>
              <a:buFont typeface="Fira Sans Condensed Light"/>
              <a:buNone/>
              <a:defRPr sz="2800">
                <a:solidFill>
                  <a:schemeClr val="lt2"/>
                </a:solidFill>
                <a:latin typeface="Fira Sans Condensed Light"/>
                <a:ea typeface="Fira Sans Condensed Light"/>
                <a:cs typeface="Fira Sans Condensed Light"/>
                <a:sym typeface="Fira Sans Condensed Light"/>
              </a:defRPr>
            </a:lvl4pPr>
            <a:lvl5pPr marL="2286000" indent="-304800" algn="ctr">
              <a:buClr>
                <a:schemeClr val="lt2"/>
              </a:buClr>
              <a:buSzPts val="2800"/>
              <a:buFont typeface="Fira Sans Condensed Light"/>
              <a:buNone/>
              <a:defRPr sz="2800">
                <a:solidFill>
                  <a:schemeClr val="lt2"/>
                </a:solidFill>
                <a:latin typeface="Fira Sans Condensed Light"/>
                <a:ea typeface="Fira Sans Condensed Light"/>
                <a:cs typeface="Fira Sans Condensed Light"/>
                <a:sym typeface="Fira Sans Condensed Light"/>
              </a:defRPr>
            </a:lvl5pPr>
            <a:lvl6pPr marL="2743200" indent="-304800" algn="ctr">
              <a:buClr>
                <a:schemeClr val="lt2"/>
              </a:buClr>
              <a:buSzPts val="2800"/>
              <a:buFont typeface="Fira Sans Condensed Light"/>
              <a:buNone/>
              <a:defRPr sz="2800">
                <a:solidFill>
                  <a:schemeClr val="lt2"/>
                </a:solidFill>
                <a:latin typeface="Fira Sans Condensed Light"/>
                <a:ea typeface="Fira Sans Condensed Light"/>
                <a:cs typeface="Fira Sans Condensed Light"/>
                <a:sym typeface="Fira Sans Condensed Light"/>
              </a:defRPr>
            </a:lvl6pPr>
            <a:lvl7pPr marL="3200400" indent="-304800" algn="ctr">
              <a:buClr>
                <a:schemeClr val="lt2"/>
              </a:buClr>
              <a:buSzPts val="2800"/>
              <a:buFont typeface="Fira Sans Condensed Light"/>
              <a:buNone/>
              <a:defRPr sz="2800">
                <a:solidFill>
                  <a:schemeClr val="lt2"/>
                </a:solidFill>
                <a:latin typeface="Fira Sans Condensed Light"/>
                <a:ea typeface="Fira Sans Condensed Light"/>
                <a:cs typeface="Fira Sans Condensed Light"/>
                <a:sym typeface="Fira Sans Condensed Light"/>
              </a:defRPr>
            </a:lvl7pPr>
            <a:lvl8pPr marL="3657600" indent="-304800" algn="ctr">
              <a:buClr>
                <a:schemeClr val="lt2"/>
              </a:buClr>
              <a:buSzPts val="2800"/>
              <a:buFont typeface="Fira Sans Condensed Light"/>
              <a:buNone/>
              <a:defRPr sz="2800">
                <a:solidFill>
                  <a:schemeClr val="lt2"/>
                </a:solidFill>
                <a:latin typeface="Fira Sans Condensed Light"/>
                <a:ea typeface="Fira Sans Condensed Light"/>
                <a:cs typeface="Fira Sans Condensed Light"/>
                <a:sym typeface="Fira Sans Condensed Light"/>
              </a:defRPr>
            </a:lvl8pPr>
            <a:lvl9pPr marL="4114800" indent="-304800" algn="ctr">
              <a:buClr>
                <a:schemeClr val="lt2"/>
              </a:buClr>
              <a:buSzPts val="2800"/>
              <a:buFont typeface="Fira Sans Condensed Light"/>
              <a:buNone/>
              <a:defRPr sz="2800">
                <a:solidFill>
                  <a:schemeClr val="lt2"/>
                </a:solidFill>
                <a:latin typeface="Fira Sans Condensed Light"/>
                <a:ea typeface="Fira Sans Condensed Light"/>
                <a:cs typeface="Fira Sans Condensed Light"/>
                <a:sym typeface="Fira Sans Condensed Light"/>
              </a:defRPr>
            </a:lvl9pPr>
          </a:lstStyle>
          <a:p>
            <a:r>
              <a:rPr lang="tr-TR" sz="1600" dirty="0">
                <a:solidFill>
                  <a:srgbClr val="FF0000"/>
                </a:solidFill>
              </a:rPr>
              <a:t>Bütünleşik Yaygınlaştırma </a:t>
            </a:r>
          </a:p>
        </p:txBody>
      </p:sp>
      <p:sp>
        <p:nvSpPr>
          <p:cNvPr id="28" name="Google Shape;121;p3"/>
          <p:cNvSpPr txBox="1">
            <a:spLocks/>
          </p:cNvSpPr>
          <p:nvPr/>
        </p:nvSpPr>
        <p:spPr>
          <a:xfrm>
            <a:off x="6510015" y="2878082"/>
            <a:ext cx="2339100" cy="4215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0" indent="0">
              <a:lnSpc>
                <a:spcPct val="80000"/>
              </a:lnSpc>
              <a:buClr>
                <a:schemeClr val="lt2"/>
              </a:buClr>
              <a:buSzPts val="1400"/>
              <a:buFont typeface="Rajdhani"/>
              <a:buNone/>
              <a:defRPr sz="2800" b="1">
                <a:solidFill>
                  <a:schemeClr val="accent6">
                    <a:lumMod val="75000"/>
                  </a:schemeClr>
                </a:solidFill>
                <a:latin typeface="Rajdhani"/>
                <a:ea typeface="Rajdhani"/>
                <a:cs typeface="Rajdhani"/>
                <a:sym typeface="Rajdhani"/>
              </a:defRPr>
            </a:lvl1pPr>
            <a:lvl2pPr>
              <a:buClr>
                <a:schemeClr val="lt2"/>
              </a:buClr>
              <a:buSzPts val="1400"/>
              <a:buFont typeface="Rajdhani"/>
              <a:buNone/>
              <a:defRPr b="1">
                <a:solidFill>
                  <a:schemeClr val="lt2"/>
                </a:solidFill>
                <a:latin typeface="Rajdhani"/>
                <a:ea typeface="Rajdhani"/>
                <a:cs typeface="Rajdhani"/>
                <a:sym typeface="Rajdhani"/>
              </a:defRPr>
            </a:lvl2pPr>
            <a:lvl3pPr>
              <a:buClr>
                <a:schemeClr val="lt2"/>
              </a:buClr>
              <a:buSzPts val="1400"/>
              <a:buFont typeface="Rajdhani"/>
              <a:buNone/>
              <a:defRPr b="1">
                <a:solidFill>
                  <a:schemeClr val="lt2"/>
                </a:solidFill>
                <a:latin typeface="Rajdhani"/>
                <a:ea typeface="Rajdhani"/>
                <a:cs typeface="Rajdhani"/>
                <a:sym typeface="Rajdhani"/>
              </a:defRPr>
            </a:lvl3pPr>
            <a:lvl4pPr>
              <a:buClr>
                <a:schemeClr val="lt2"/>
              </a:buClr>
              <a:buSzPts val="1400"/>
              <a:buFont typeface="Rajdhani"/>
              <a:buNone/>
              <a:defRPr b="1">
                <a:solidFill>
                  <a:schemeClr val="lt2"/>
                </a:solidFill>
                <a:latin typeface="Rajdhani"/>
                <a:ea typeface="Rajdhani"/>
                <a:cs typeface="Rajdhani"/>
                <a:sym typeface="Rajdhani"/>
              </a:defRPr>
            </a:lvl4pPr>
            <a:lvl5pPr>
              <a:buClr>
                <a:schemeClr val="lt2"/>
              </a:buClr>
              <a:buSzPts val="1400"/>
              <a:buFont typeface="Rajdhani"/>
              <a:buNone/>
              <a:defRPr b="1">
                <a:solidFill>
                  <a:schemeClr val="lt2"/>
                </a:solidFill>
                <a:latin typeface="Rajdhani"/>
                <a:ea typeface="Rajdhani"/>
                <a:cs typeface="Rajdhani"/>
                <a:sym typeface="Rajdhani"/>
              </a:defRPr>
            </a:lvl5pPr>
            <a:lvl6pPr>
              <a:buClr>
                <a:schemeClr val="lt2"/>
              </a:buClr>
              <a:buSzPts val="1400"/>
              <a:buFont typeface="Rajdhani"/>
              <a:buNone/>
              <a:defRPr b="1">
                <a:solidFill>
                  <a:schemeClr val="lt2"/>
                </a:solidFill>
                <a:latin typeface="Rajdhani"/>
                <a:ea typeface="Rajdhani"/>
                <a:cs typeface="Rajdhani"/>
                <a:sym typeface="Rajdhani"/>
              </a:defRPr>
            </a:lvl6pPr>
            <a:lvl7pPr>
              <a:buClr>
                <a:schemeClr val="lt2"/>
              </a:buClr>
              <a:buSzPts val="1400"/>
              <a:buFont typeface="Rajdhani"/>
              <a:buNone/>
              <a:defRPr b="1">
                <a:solidFill>
                  <a:schemeClr val="lt2"/>
                </a:solidFill>
                <a:latin typeface="Rajdhani"/>
                <a:ea typeface="Rajdhani"/>
                <a:cs typeface="Rajdhani"/>
                <a:sym typeface="Rajdhani"/>
              </a:defRPr>
            </a:lvl7pPr>
            <a:lvl8pPr>
              <a:buClr>
                <a:schemeClr val="lt2"/>
              </a:buClr>
              <a:buSzPts val="1400"/>
              <a:buFont typeface="Rajdhani"/>
              <a:buNone/>
              <a:defRPr b="1">
                <a:solidFill>
                  <a:schemeClr val="lt2"/>
                </a:solidFill>
                <a:latin typeface="Rajdhani"/>
                <a:ea typeface="Rajdhani"/>
                <a:cs typeface="Rajdhani"/>
                <a:sym typeface="Rajdhani"/>
              </a:defRPr>
            </a:lvl8pPr>
            <a:lvl9pPr>
              <a:buClr>
                <a:schemeClr val="lt2"/>
              </a:buClr>
              <a:buSzPts val="1400"/>
              <a:buFont typeface="Rajdhani"/>
              <a:buNone/>
              <a:defRPr b="1">
                <a:solidFill>
                  <a:schemeClr val="lt2"/>
                </a:solidFill>
                <a:latin typeface="Rajdhani"/>
                <a:ea typeface="Rajdhani"/>
                <a:cs typeface="Rajdhani"/>
                <a:sym typeface="Rajdhani"/>
              </a:defRPr>
            </a:lvl9pPr>
          </a:lstStyle>
          <a:p>
            <a:r>
              <a:rPr lang="tr-TR" sz="3200" dirty="0">
                <a:solidFill>
                  <a:schemeClr val="accent2">
                    <a:lumMod val="60000"/>
                    <a:lumOff val="40000"/>
                  </a:schemeClr>
                </a:solidFill>
              </a:rPr>
              <a:t>2027 Dönemi</a:t>
            </a:r>
          </a:p>
        </p:txBody>
      </p:sp>
      <p:sp>
        <p:nvSpPr>
          <p:cNvPr id="29" name="Google Shape;122;p3"/>
          <p:cNvSpPr txBox="1">
            <a:spLocks/>
          </p:cNvSpPr>
          <p:nvPr/>
        </p:nvSpPr>
        <p:spPr>
          <a:xfrm>
            <a:off x="6542960" y="3205032"/>
            <a:ext cx="2339100" cy="309267"/>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0" indent="0">
              <a:spcAft>
                <a:spcPts val="1600"/>
              </a:spcAft>
              <a:buClr>
                <a:schemeClr val="lt2"/>
              </a:buClr>
              <a:buSzPts val="1200"/>
              <a:buFont typeface="Fira Sans Condensed Light"/>
              <a:buNone/>
              <a:defRPr sz="1100" b="1">
                <a:solidFill>
                  <a:schemeClr val="lt2"/>
                </a:solidFill>
                <a:latin typeface="Fira Sans Condensed Light"/>
                <a:ea typeface="Fira Sans Condensed Light"/>
                <a:cs typeface="Fira Sans Condensed Light"/>
                <a:sym typeface="Fira Sans Condensed Light"/>
              </a:defRPr>
            </a:lvl1pPr>
            <a:lvl2pPr marL="914400" indent="-304800" algn="ctr">
              <a:buClr>
                <a:schemeClr val="lt2"/>
              </a:buClr>
              <a:buSzPts val="2800"/>
              <a:buFont typeface="Fira Sans Condensed Light"/>
              <a:buNone/>
              <a:defRPr sz="2800">
                <a:solidFill>
                  <a:schemeClr val="lt2"/>
                </a:solidFill>
                <a:latin typeface="Fira Sans Condensed Light"/>
                <a:ea typeface="Fira Sans Condensed Light"/>
                <a:cs typeface="Fira Sans Condensed Light"/>
                <a:sym typeface="Fira Sans Condensed Light"/>
              </a:defRPr>
            </a:lvl2pPr>
            <a:lvl3pPr marL="1371600" indent="-304800" algn="ctr">
              <a:buClr>
                <a:schemeClr val="lt2"/>
              </a:buClr>
              <a:buSzPts val="2800"/>
              <a:buFont typeface="Fira Sans Condensed Light"/>
              <a:buNone/>
              <a:defRPr sz="2800">
                <a:solidFill>
                  <a:schemeClr val="lt2"/>
                </a:solidFill>
                <a:latin typeface="Fira Sans Condensed Light"/>
                <a:ea typeface="Fira Sans Condensed Light"/>
                <a:cs typeface="Fira Sans Condensed Light"/>
                <a:sym typeface="Fira Sans Condensed Light"/>
              </a:defRPr>
            </a:lvl3pPr>
            <a:lvl4pPr marL="1828800" indent="-304800" algn="ctr">
              <a:buClr>
                <a:schemeClr val="lt2"/>
              </a:buClr>
              <a:buSzPts val="2800"/>
              <a:buFont typeface="Fira Sans Condensed Light"/>
              <a:buNone/>
              <a:defRPr sz="2800">
                <a:solidFill>
                  <a:schemeClr val="lt2"/>
                </a:solidFill>
                <a:latin typeface="Fira Sans Condensed Light"/>
                <a:ea typeface="Fira Sans Condensed Light"/>
                <a:cs typeface="Fira Sans Condensed Light"/>
                <a:sym typeface="Fira Sans Condensed Light"/>
              </a:defRPr>
            </a:lvl4pPr>
            <a:lvl5pPr marL="2286000" indent="-304800" algn="ctr">
              <a:buClr>
                <a:schemeClr val="lt2"/>
              </a:buClr>
              <a:buSzPts val="2800"/>
              <a:buFont typeface="Fira Sans Condensed Light"/>
              <a:buNone/>
              <a:defRPr sz="2800">
                <a:solidFill>
                  <a:schemeClr val="lt2"/>
                </a:solidFill>
                <a:latin typeface="Fira Sans Condensed Light"/>
                <a:ea typeface="Fira Sans Condensed Light"/>
                <a:cs typeface="Fira Sans Condensed Light"/>
                <a:sym typeface="Fira Sans Condensed Light"/>
              </a:defRPr>
            </a:lvl5pPr>
            <a:lvl6pPr marL="2743200" indent="-304800" algn="ctr">
              <a:buClr>
                <a:schemeClr val="lt2"/>
              </a:buClr>
              <a:buSzPts val="2800"/>
              <a:buFont typeface="Fira Sans Condensed Light"/>
              <a:buNone/>
              <a:defRPr sz="2800">
                <a:solidFill>
                  <a:schemeClr val="lt2"/>
                </a:solidFill>
                <a:latin typeface="Fira Sans Condensed Light"/>
                <a:ea typeface="Fira Sans Condensed Light"/>
                <a:cs typeface="Fira Sans Condensed Light"/>
                <a:sym typeface="Fira Sans Condensed Light"/>
              </a:defRPr>
            </a:lvl6pPr>
            <a:lvl7pPr marL="3200400" indent="-304800" algn="ctr">
              <a:buClr>
                <a:schemeClr val="lt2"/>
              </a:buClr>
              <a:buSzPts val="2800"/>
              <a:buFont typeface="Fira Sans Condensed Light"/>
              <a:buNone/>
              <a:defRPr sz="2800">
                <a:solidFill>
                  <a:schemeClr val="lt2"/>
                </a:solidFill>
                <a:latin typeface="Fira Sans Condensed Light"/>
                <a:ea typeface="Fira Sans Condensed Light"/>
                <a:cs typeface="Fira Sans Condensed Light"/>
                <a:sym typeface="Fira Sans Condensed Light"/>
              </a:defRPr>
            </a:lvl7pPr>
            <a:lvl8pPr marL="3657600" indent="-304800" algn="ctr">
              <a:buClr>
                <a:schemeClr val="lt2"/>
              </a:buClr>
              <a:buSzPts val="2800"/>
              <a:buFont typeface="Fira Sans Condensed Light"/>
              <a:buNone/>
              <a:defRPr sz="2800">
                <a:solidFill>
                  <a:schemeClr val="lt2"/>
                </a:solidFill>
                <a:latin typeface="Fira Sans Condensed Light"/>
                <a:ea typeface="Fira Sans Condensed Light"/>
                <a:cs typeface="Fira Sans Condensed Light"/>
                <a:sym typeface="Fira Sans Condensed Light"/>
              </a:defRPr>
            </a:lvl8pPr>
            <a:lvl9pPr marL="4114800" indent="-304800" algn="ctr">
              <a:buClr>
                <a:schemeClr val="lt2"/>
              </a:buClr>
              <a:buSzPts val="2800"/>
              <a:buFont typeface="Fira Sans Condensed Light"/>
              <a:buNone/>
              <a:defRPr sz="2800">
                <a:solidFill>
                  <a:schemeClr val="lt2"/>
                </a:solidFill>
                <a:latin typeface="Fira Sans Condensed Light"/>
                <a:ea typeface="Fira Sans Condensed Light"/>
                <a:cs typeface="Fira Sans Condensed Light"/>
                <a:sym typeface="Fira Sans Condensed Light"/>
              </a:defRPr>
            </a:lvl9pPr>
          </a:lstStyle>
          <a:p>
            <a:r>
              <a:rPr lang="tr-TR" sz="1600" dirty="0">
                <a:solidFill>
                  <a:srgbClr val="FF0000"/>
                </a:solidFill>
              </a:rPr>
              <a:t>Kendini Eğiten Model</a:t>
            </a:r>
          </a:p>
        </p:txBody>
      </p:sp>
      <p:sp>
        <p:nvSpPr>
          <p:cNvPr id="30" name="Google Shape;123;p3"/>
          <p:cNvSpPr txBox="1">
            <a:spLocks/>
          </p:cNvSpPr>
          <p:nvPr/>
        </p:nvSpPr>
        <p:spPr>
          <a:xfrm>
            <a:off x="1046079" y="3164932"/>
            <a:ext cx="1047625" cy="4215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buSzPts val="4800"/>
            </a:pPr>
            <a:r>
              <a:rPr lang="en" sz="6000" dirty="0" smtClean="0">
                <a:solidFill>
                  <a:srgbClr val="FFFFFF"/>
                </a:solidFill>
                <a:latin typeface="Rajdhani" panose="02000000000000000000" pitchFamily="2" charset="-94"/>
                <a:cs typeface="Rajdhani" panose="02000000000000000000" pitchFamily="2" charset="-94"/>
              </a:rPr>
              <a:t>03</a:t>
            </a:r>
            <a:endParaRPr lang="en" sz="6000" dirty="0">
              <a:solidFill>
                <a:srgbClr val="FFFFFF"/>
              </a:solidFill>
              <a:latin typeface="Rajdhani" panose="02000000000000000000" pitchFamily="2" charset="-94"/>
              <a:cs typeface="Rajdhani" panose="02000000000000000000" pitchFamily="2" charset="-94"/>
            </a:endParaRPr>
          </a:p>
        </p:txBody>
      </p:sp>
      <p:sp>
        <p:nvSpPr>
          <p:cNvPr id="31" name="Google Shape;124;p3"/>
          <p:cNvSpPr txBox="1">
            <a:spLocks/>
          </p:cNvSpPr>
          <p:nvPr/>
        </p:nvSpPr>
        <p:spPr>
          <a:xfrm>
            <a:off x="221403" y="1377060"/>
            <a:ext cx="918474" cy="4215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buSzPts val="4800"/>
            </a:pPr>
            <a:r>
              <a:rPr lang="en" sz="6000" b="1" dirty="0" smtClean="0">
                <a:solidFill>
                  <a:srgbClr val="FFFFFF"/>
                </a:solidFill>
                <a:latin typeface="Rajdhani" panose="02000000000000000000" pitchFamily="2" charset="-94"/>
                <a:cs typeface="Rajdhani" panose="02000000000000000000" pitchFamily="2" charset="-94"/>
              </a:rPr>
              <a:t>01</a:t>
            </a:r>
            <a:endParaRPr lang="en" sz="4400" b="1" dirty="0">
              <a:solidFill>
                <a:srgbClr val="FFFFFF"/>
              </a:solidFill>
              <a:latin typeface="Rajdhani" panose="02000000000000000000" pitchFamily="2" charset="-94"/>
              <a:cs typeface="Rajdhani" panose="02000000000000000000" pitchFamily="2" charset="-94"/>
            </a:endParaRPr>
          </a:p>
        </p:txBody>
      </p:sp>
      <p:sp>
        <p:nvSpPr>
          <p:cNvPr id="32" name="Google Shape;125;p3"/>
          <p:cNvSpPr txBox="1">
            <a:spLocks/>
          </p:cNvSpPr>
          <p:nvPr/>
        </p:nvSpPr>
        <p:spPr>
          <a:xfrm>
            <a:off x="5058352" y="3183632"/>
            <a:ext cx="1255088" cy="4215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buSzPts val="4800"/>
            </a:pPr>
            <a:r>
              <a:rPr lang="en" sz="6000" dirty="0" smtClean="0">
                <a:solidFill>
                  <a:srgbClr val="FFFFFF"/>
                </a:solidFill>
                <a:latin typeface="Rajdhani" panose="02000000000000000000" pitchFamily="2" charset="-94"/>
                <a:cs typeface="Rajdhani" panose="02000000000000000000" pitchFamily="2" charset="-94"/>
              </a:rPr>
              <a:t>04</a:t>
            </a:r>
            <a:endParaRPr lang="en" sz="6000" dirty="0">
              <a:solidFill>
                <a:srgbClr val="FFFFFF"/>
              </a:solidFill>
              <a:latin typeface="Rajdhani" panose="02000000000000000000" pitchFamily="2" charset="-94"/>
              <a:cs typeface="Rajdhani" panose="02000000000000000000" pitchFamily="2" charset="-94"/>
            </a:endParaRPr>
          </a:p>
        </p:txBody>
      </p:sp>
      <p:sp>
        <p:nvSpPr>
          <p:cNvPr id="33" name="Google Shape;126;p3"/>
          <p:cNvSpPr txBox="1">
            <a:spLocks/>
          </p:cNvSpPr>
          <p:nvPr/>
        </p:nvSpPr>
        <p:spPr>
          <a:xfrm>
            <a:off x="4509521" y="1339467"/>
            <a:ext cx="1032255" cy="4215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buSzPts val="4800"/>
            </a:pPr>
            <a:r>
              <a:rPr lang="en" sz="6000" dirty="0" smtClean="0">
                <a:solidFill>
                  <a:srgbClr val="FFFFFF"/>
                </a:solidFill>
                <a:latin typeface="Rajdhani" panose="02000000000000000000" pitchFamily="2" charset="-94"/>
                <a:cs typeface="Rajdhani" panose="02000000000000000000" pitchFamily="2" charset="-94"/>
              </a:rPr>
              <a:t>02</a:t>
            </a:r>
            <a:endParaRPr lang="en" sz="6000" dirty="0">
              <a:solidFill>
                <a:srgbClr val="FFFFFF"/>
              </a:solidFill>
              <a:latin typeface="Rajdhani" panose="02000000000000000000" pitchFamily="2" charset="-94"/>
              <a:cs typeface="Rajdhani" panose="02000000000000000000" pitchFamily="2" charset="-94"/>
            </a:endParaRPr>
          </a:p>
        </p:txBody>
      </p:sp>
      <p:cxnSp>
        <p:nvCxnSpPr>
          <p:cNvPr id="34" name="Google Shape;127;p3"/>
          <p:cNvCxnSpPr/>
          <p:nvPr/>
        </p:nvCxnSpPr>
        <p:spPr>
          <a:xfrm>
            <a:off x="2169905" y="3070047"/>
            <a:ext cx="0" cy="630600"/>
          </a:xfrm>
          <a:prstGeom prst="straightConnector1">
            <a:avLst/>
          </a:prstGeom>
          <a:ln>
            <a:headEnd type="oval" w="med" len="med"/>
            <a:tailEnd type="oval" w="med" len="med"/>
          </a:ln>
        </p:spPr>
        <p:style>
          <a:lnRef idx="1">
            <a:schemeClr val="accent3"/>
          </a:lnRef>
          <a:fillRef idx="0">
            <a:schemeClr val="accent3"/>
          </a:fillRef>
          <a:effectRef idx="0">
            <a:schemeClr val="accent3"/>
          </a:effectRef>
          <a:fontRef idx="minor">
            <a:schemeClr val="tx1"/>
          </a:fontRef>
        </p:style>
      </p:cxnSp>
      <p:cxnSp>
        <p:nvCxnSpPr>
          <p:cNvPr id="35" name="Google Shape;128;p3"/>
          <p:cNvCxnSpPr/>
          <p:nvPr/>
        </p:nvCxnSpPr>
        <p:spPr>
          <a:xfrm>
            <a:off x="5618052" y="1240482"/>
            <a:ext cx="0" cy="630600"/>
          </a:xfrm>
          <a:prstGeom prst="straightConnector1">
            <a:avLst/>
          </a:prstGeom>
          <a:ln>
            <a:headEnd type="oval" w="med" len="med"/>
            <a:tailEnd type="oval" w="med" len="med"/>
          </a:ln>
        </p:spPr>
        <p:style>
          <a:lnRef idx="1">
            <a:schemeClr val="accent3"/>
          </a:lnRef>
          <a:fillRef idx="0">
            <a:schemeClr val="accent3"/>
          </a:fillRef>
          <a:effectRef idx="0">
            <a:schemeClr val="accent3"/>
          </a:effectRef>
          <a:fontRef idx="minor">
            <a:schemeClr val="tx1"/>
          </a:fontRef>
        </p:style>
      </p:cxnSp>
      <p:cxnSp>
        <p:nvCxnSpPr>
          <p:cNvPr id="36" name="Google Shape;129;p3"/>
          <p:cNvCxnSpPr/>
          <p:nvPr/>
        </p:nvCxnSpPr>
        <p:spPr>
          <a:xfrm>
            <a:off x="6389715" y="3069415"/>
            <a:ext cx="0" cy="630600"/>
          </a:xfrm>
          <a:prstGeom prst="straightConnector1">
            <a:avLst/>
          </a:prstGeom>
          <a:ln>
            <a:headEnd type="oval" w="med" len="med"/>
            <a:tailEnd type="oval" w="med" len="med"/>
          </a:ln>
        </p:spPr>
        <p:style>
          <a:lnRef idx="1">
            <a:schemeClr val="accent3"/>
          </a:lnRef>
          <a:fillRef idx="0">
            <a:schemeClr val="accent3"/>
          </a:fillRef>
          <a:effectRef idx="0">
            <a:schemeClr val="accent3"/>
          </a:effectRef>
          <a:fontRef idx="minor">
            <a:schemeClr val="tx1"/>
          </a:fontRef>
        </p:style>
      </p:cxnSp>
      <p:cxnSp>
        <p:nvCxnSpPr>
          <p:cNvPr id="37" name="Google Shape;130;p3"/>
          <p:cNvCxnSpPr/>
          <p:nvPr/>
        </p:nvCxnSpPr>
        <p:spPr>
          <a:xfrm>
            <a:off x="1216078" y="1266938"/>
            <a:ext cx="0" cy="630600"/>
          </a:xfrm>
          <a:prstGeom prst="straightConnector1">
            <a:avLst/>
          </a:prstGeom>
          <a:ln>
            <a:headEnd type="oval" w="med" len="med"/>
            <a:tailEnd type="oval" w="med" len="med"/>
          </a:ln>
        </p:spPr>
        <p:style>
          <a:lnRef idx="1">
            <a:schemeClr val="accent3"/>
          </a:lnRef>
          <a:fillRef idx="0">
            <a:schemeClr val="accent3"/>
          </a:fillRef>
          <a:effectRef idx="0">
            <a:schemeClr val="accent3"/>
          </a:effectRef>
          <a:fontRef idx="minor">
            <a:schemeClr val="tx1"/>
          </a:fontRef>
        </p:style>
      </p:cxnSp>
    </p:spTree>
    <p:extLst>
      <p:ext uri="{BB962C8B-B14F-4D97-AF65-F5344CB8AC3E}">
        <p14:creationId xmlns:p14="http://schemas.microsoft.com/office/powerpoint/2010/main" val="3162740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p7"/>
          <p:cNvSpPr txBox="1">
            <a:spLocks noGrp="1"/>
          </p:cNvSpPr>
          <p:nvPr>
            <p:ph type="title"/>
          </p:nvPr>
        </p:nvSpPr>
        <p:spPr>
          <a:xfrm>
            <a:off x="4865427" y="971850"/>
            <a:ext cx="3323230" cy="3199800"/>
          </a:xfrm>
          <a:prstGeom prst="rect">
            <a:avLst/>
          </a:prstGeom>
          <a:noFill/>
          <a:ln>
            <a:noFill/>
          </a:ln>
        </p:spPr>
        <p:txBody>
          <a:bodyPr spcFirstLastPara="1" wrap="square" lIns="91425" tIns="91425" rIns="91425" bIns="91425" anchor="ctr" anchorCtr="0">
            <a:noAutofit/>
          </a:bodyPr>
          <a:lstStyle/>
          <a:p>
            <a:pPr lvl="0" algn="l"/>
            <a:r>
              <a:rPr lang="tr-TR" sz="4400" dirty="0" smtClean="0">
                <a:solidFill>
                  <a:srgbClr val="42FFEE"/>
                </a:solidFill>
              </a:rPr>
              <a:t>SİBER GÜVENLİK ve </a:t>
            </a:r>
            <a:br>
              <a:rPr lang="tr-TR" sz="4400" dirty="0" smtClean="0">
                <a:solidFill>
                  <a:srgbClr val="42FFEE"/>
                </a:solidFill>
              </a:rPr>
            </a:br>
            <a:r>
              <a:rPr lang="tr-TR" sz="4400" dirty="0" smtClean="0">
                <a:solidFill>
                  <a:srgbClr val="42FFEE"/>
                </a:solidFill>
              </a:rPr>
              <a:t>KALKINMA AJANSLARI</a:t>
            </a:r>
            <a:endParaRPr lang="tr-TR" sz="4400" dirty="0">
              <a:solidFill>
                <a:srgbClr val="42FFEE"/>
              </a:solidFill>
            </a:endParaRPr>
          </a:p>
        </p:txBody>
      </p:sp>
      <p:sp>
        <p:nvSpPr>
          <p:cNvPr id="175" name="Google Shape;175;p7"/>
          <p:cNvSpPr txBox="1">
            <a:spLocks noGrp="1"/>
          </p:cNvSpPr>
          <p:nvPr>
            <p:ph type="subTitle" idx="1"/>
          </p:nvPr>
        </p:nvSpPr>
        <p:spPr>
          <a:xfrm>
            <a:off x="1016758" y="3261275"/>
            <a:ext cx="2026800" cy="523800"/>
          </a:xfrm>
          <a:prstGeom prst="rect">
            <a:avLst/>
          </a:prstGeom>
          <a:noFill/>
          <a:ln>
            <a:noFill/>
          </a:ln>
        </p:spPr>
        <p:txBody>
          <a:bodyPr spcFirstLastPara="1" wrap="square" lIns="91425" tIns="91425" rIns="91425" bIns="91425" anchor="t" anchorCtr="0">
            <a:noAutofit/>
          </a:bodyPr>
          <a:lstStyle/>
          <a:p>
            <a:pPr marL="0" lvl="0" indent="0"/>
            <a:r>
              <a:rPr lang="tr-TR" dirty="0"/>
              <a:t>Müdahale Gerekçesi ve Uygulama Modeli</a:t>
            </a:r>
            <a:endParaRPr dirty="0"/>
          </a:p>
        </p:txBody>
      </p:sp>
      <p:sp>
        <p:nvSpPr>
          <p:cNvPr id="176" name="Google Shape;176;p7"/>
          <p:cNvSpPr txBox="1">
            <a:spLocks noGrp="1"/>
          </p:cNvSpPr>
          <p:nvPr>
            <p:ph type="title" idx="2"/>
          </p:nvPr>
        </p:nvSpPr>
        <p:spPr>
          <a:xfrm>
            <a:off x="948178" y="971850"/>
            <a:ext cx="2026800" cy="1814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2000"/>
              <a:buNone/>
            </a:pPr>
            <a:r>
              <a:rPr lang="en" dirty="0"/>
              <a:t>01</a:t>
            </a:r>
            <a:endParaRPr dirty="0"/>
          </a:p>
        </p:txBody>
      </p:sp>
      <p:cxnSp>
        <p:nvCxnSpPr>
          <p:cNvPr id="177" name="Google Shape;177;p7"/>
          <p:cNvCxnSpPr/>
          <p:nvPr/>
        </p:nvCxnSpPr>
        <p:spPr>
          <a:xfrm rot="10800000" flipH="1">
            <a:off x="1100183" y="3082375"/>
            <a:ext cx="3425700" cy="2100"/>
          </a:xfrm>
          <a:prstGeom prst="straightConnector1">
            <a:avLst/>
          </a:prstGeom>
          <a:ln>
            <a:headEnd type="oval" w="med" len="med"/>
            <a:tailEnd type="oval" w="med" len="med"/>
          </a:ln>
        </p:spPr>
        <p:style>
          <a:lnRef idx="1">
            <a:schemeClr val="accent3"/>
          </a:lnRef>
          <a:fillRef idx="0">
            <a:schemeClr val="accent3"/>
          </a:fillRef>
          <a:effectRef idx="0">
            <a:schemeClr val="accent3"/>
          </a:effectRef>
          <a:fontRef idx="minor">
            <a:schemeClr val="tx1"/>
          </a:fontRef>
        </p:style>
      </p:cxnSp>
    </p:spTree>
    <p:extLst>
      <p:ext uri="{BB962C8B-B14F-4D97-AF65-F5344CB8AC3E}">
        <p14:creationId xmlns:p14="http://schemas.microsoft.com/office/powerpoint/2010/main" val="114839221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71"/>
        <p:cNvGrpSpPr/>
        <p:nvPr/>
      </p:nvGrpSpPr>
      <p:grpSpPr>
        <a:xfrm>
          <a:off x="0" y="0"/>
          <a:ext cx="0" cy="0"/>
          <a:chOff x="0" y="0"/>
          <a:chExt cx="0" cy="0"/>
        </a:xfrm>
      </p:grpSpPr>
      <p:sp>
        <p:nvSpPr>
          <p:cNvPr id="772" name="Google Shape;772;p17"/>
          <p:cNvSpPr txBox="1">
            <a:spLocks noGrp="1"/>
          </p:cNvSpPr>
          <p:nvPr>
            <p:ph type="title" idx="4"/>
          </p:nvPr>
        </p:nvSpPr>
        <p:spPr>
          <a:xfrm>
            <a:off x="726401" y="178415"/>
            <a:ext cx="7704000" cy="5727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3000"/>
              <a:buNone/>
            </a:pPr>
            <a:r>
              <a:rPr lang="tr-TR" sz="3600" dirty="0" smtClean="0">
                <a:solidFill>
                  <a:srgbClr val="FF0000"/>
                </a:solidFill>
                <a:latin typeface="DEGON STUZ" panose="02000500000000000000" pitchFamily="50" charset="0"/>
              </a:rPr>
              <a:t>SİBER GÜVENLİK</a:t>
            </a:r>
            <a:endParaRPr sz="3600" dirty="0">
              <a:solidFill>
                <a:srgbClr val="FF0000"/>
              </a:solidFill>
              <a:latin typeface="DEGON STUZ" panose="02000500000000000000" pitchFamily="50" charset="0"/>
            </a:endParaRPr>
          </a:p>
        </p:txBody>
      </p:sp>
      <p:sp>
        <p:nvSpPr>
          <p:cNvPr id="773" name="Google Shape;773;p17"/>
          <p:cNvSpPr txBox="1">
            <a:spLocks noGrp="1"/>
          </p:cNvSpPr>
          <p:nvPr>
            <p:ph type="subTitle" idx="1"/>
          </p:nvPr>
        </p:nvSpPr>
        <p:spPr>
          <a:xfrm>
            <a:off x="6006000" y="2208118"/>
            <a:ext cx="2006100" cy="396300"/>
          </a:xfrm>
          <a:prstGeom prst="rect">
            <a:avLst/>
          </a:prstGeom>
          <a:noFill/>
          <a:ln>
            <a:noFill/>
          </a:ln>
        </p:spPr>
        <p:txBody>
          <a:bodyPr spcFirstLastPara="1" wrap="square" lIns="91425" tIns="91425" rIns="91425" bIns="91425" anchor="t" anchorCtr="0">
            <a:noAutofit/>
          </a:bodyPr>
          <a:lstStyle/>
          <a:p>
            <a:pPr marL="0" lvl="0" indent="0">
              <a:spcAft>
                <a:spcPts val="1600"/>
              </a:spcAft>
            </a:pPr>
            <a:r>
              <a:rPr lang="tr-TR" sz="1400" dirty="0" smtClean="0"/>
              <a:t>Dünya </a:t>
            </a:r>
            <a:r>
              <a:rPr lang="tr-TR" sz="1400" dirty="0"/>
              <a:t>genelinde siber güvenlik uzmanı </a:t>
            </a:r>
            <a:r>
              <a:rPr lang="tr-TR" sz="1400" dirty="0" smtClean="0"/>
              <a:t>ihtiyacı</a:t>
            </a:r>
            <a:endParaRPr lang="tr-TR" sz="1400" dirty="0"/>
          </a:p>
        </p:txBody>
      </p:sp>
      <p:sp>
        <p:nvSpPr>
          <p:cNvPr id="774" name="Google Shape;774;p17"/>
          <p:cNvSpPr txBox="1">
            <a:spLocks noGrp="1"/>
          </p:cNvSpPr>
          <p:nvPr>
            <p:ph type="subTitle" idx="2"/>
          </p:nvPr>
        </p:nvSpPr>
        <p:spPr>
          <a:xfrm>
            <a:off x="6025304" y="3779719"/>
            <a:ext cx="2006100" cy="396300"/>
          </a:xfrm>
          <a:prstGeom prst="rect">
            <a:avLst/>
          </a:prstGeom>
          <a:noFill/>
          <a:ln>
            <a:noFill/>
          </a:ln>
        </p:spPr>
        <p:txBody>
          <a:bodyPr spcFirstLastPara="1" wrap="square" lIns="91425" tIns="91425" rIns="91425" bIns="91425" anchor="t" anchorCtr="0">
            <a:noAutofit/>
          </a:bodyPr>
          <a:lstStyle/>
          <a:p>
            <a:pPr marL="0" lvl="0" indent="0">
              <a:spcAft>
                <a:spcPts val="1600"/>
              </a:spcAft>
            </a:pPr>
            <a:r>
              <a:rPr lang="tr-TR" sz="1400" dirty="0" smtClean="0"/>
              <a:t>2025 </a:t>
            </a:r>
            <a:r>
              <a:rPr lang="tr-TR" sz="1400" dirty="0"/>
              <a:t>yılı siber güvenlik </a:t>
            </a:r>
            <a:r>
              <a:rPr lang="tr-TR" sz="1400" dirty="0" smtClean="0"/>
              <a:t>harcamaları</a:t>
            </a:r>
            <a:endParaRPr lang="tr-TR" sz="1400" dirty="0"/>
          </a:p>
        </p:txBody>
      </p:sp>
      <p:sp>
        <p:nvSpPr>
          <p:cNvPr id="775" name="Google Shape;775;p17"/>
          <p:cNvSpPr txBox="1">
            <a:spLocks noGrp="1"/>
          </p:cNvSpPr>
          <p:nvPr>
            <p:ph type="title"/>
          </p:nvPr>
        </p:nvSpPr>
        <p:spPr>
          <a:xfrm>
            <a:off x="6005999" y="1841918"/>
            <a:ext cx="1678851" cy="4794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SzPts val="3600"/>
              <a:buNone/>
            </a:pPr>
            <a:r>
              <a:rPr lang="tr-TR" dirty="0" smtClean="0"/>
              <a:t>4,8 Milyon</a:t>
            </a:r>
            <a:endParaRPr dirty="0"/>
          </a:p>
        </p:txBody>
      </p:sp>
      <p:sp>
        <p:nvSpPr>
          <p:cNvPr id="776" name="Google Shape;776;p17"/>
          <p:cNvSpPr txBox="1">
            <a:spLocks noGrp="1"/>
          </p:cNvSpPr>
          <p:nvPr>
            <p:ph type="title" idx="3"/>
          </p:nvPr>
        </p:nvSpPr>
        <p:spPr>
          <a:xfrm>
            <a:off x="6025303" y="3407143"/>
            <a:ext cx="1782613" cy="4794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SzPts val="3600"/>
              <a:buNone/>
            </a:pPr>
            <a:r>
              <a:rPr lang="tr-TR" dirty="0" smtClean="0"/>
              <a:t>213 Milyar $</a:t>
            </a:r>
            <a:endParaRPr dirty="0"/>
          </a:p>
        </p:txBody>
      </p:sp>
      <p:grpSp>
        <p:nvGrpSpPr>
          <p:cNvPr id="777" name="Google Shape;777;p17"/>
          <p:cNvGrpSpPr/>
          <p:nvPr/>
        </p:nvGrpSpPr>
        <p:grpSpPr>
          <a:xfrm>
            <a:off x="-1046922" y="765423"/>
            <a:ext cx="6690808" cy="4119721"/>
            <a:chOff x="1041903" y="1936461"/>
            <a:chExt cx="3784286" cy="2246679"/>
          </a:xfrm>
        </p:grpSpPr>
        <p:sp>
          <p:nvSpPr>
            <p:cNvPr id="778" name="Google Shape;778;p17"/>
            <p:cNvSpPr/>
            <p:nvPr/>
          </p:nvSpPr>
          <p:spPr>
            <a:xfrm>
              <a:off x="3948774" y="3433924"/>
              <a:ext cx="188935" cy="13"/>
            </a:xfrm>
            <a:custGeom>
              <a:avLst/>
              <a:gdLst/>
              <a:ahLst/>
              <a:cxnLst/>
              <a:rect l="l" t="t" r="r" b="b"/>
              <a:pathLst>
                <a:path w="14227" h="1" fill="none" extrusionOk="0">
                  <a:moveTo>
                    <a:pt x="1" y="0"/>
                  </a:moveTo>
                  <a:lnTo>
                    <a:pt x="14227" y="0"/>
                  </a:lnTo>
                </a:path>
              </a:pathLst>
            </a:custGeom>
            <a:solidFill>
              <a:schemeClr val="lt2"/>
            </a:solidFill>
            <a:ln w="95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779" name="Google Shape;779;p17"/>
            <p:cNvGrpSpPr/>
            <p:nvPr/>
          </p:nvGrpSpPr>
          <p:grpSpPr>
            <a:xfrm>
              <a:off x="4088698" y="3407857"/>
              <a:ext cx="63780" cy="54671"/>
              <a:chOff x="5402331" y="3937355"/>
              <a:chExt cx="37776" cy="32380"/>
            </a:xfrm>
          </p:grpSpPr>
          <p:sp>
            <p:nvSpPr>
              <p:cNvPr id="780" name="Google Shape;780;p17"/>
              <p:cNvSpPr/>
              <p:nvPr/>
            </p:nvSpPr>
            <p:spPr>
              <a:xfrm>
                <a:off x="5402331" y="3937355"/>
                <a:ext cx="37776" cy="32380"/>
              </a:xfrm>
              <a:custGeom>
                <a:avLst/>
                <a:gdLst/>
                <a:ahLst/>
                <a:cxnLst/>
                <a:rect l="l" t="t" r="r" b="b"/>
                <a:pathLst>
                  <a:path w="4803" h="4117" extrusionOk="0">
                    <a:moveTo>
                      <a:pt x="2737" y="1"/>
                    </a:moveTo>
                    <a:cubicBezTo>
                      <a:pt x="2231" y="1"/>
                      <a:pt x="1714" y="189"/>
                      <a:pt x="1294" y="609"/>
                    </a:cubicBezTo>
                    <a:cubicBezTo>
                      <a:pt x="0" y="1903"/>
                      <a:pt x="919" y="4117"/>
                      <a:pt x="2746" y="4117"/>
                    </a:cubicBezTo>
                    <a:cubicBezTo>
                      <a:pt x="3883" y="4117"/>
                      <a:pt x="4802" y="3185"/>
                      <a:pt x="4802" y="2060"/>
                    </a:cubicBezTo>
                    <a:cubicBezTo>
                      <a:pt x="4802" y="818"/>
                      <a:pt x="3792" y="1"/>
                      <a:pt x="2737"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81" name="Google Shape;781;p17"/>
              <p:cNvSpPr/>
              <p:nvPr/>
            </p:nvSpPr>
            <p:spPr>
              <a:xfrm>
                <a:off x="5415174" y="3946990"/>
                <a:ext cx="15321" cy="13064"/>
              </a:xfrm>
              <a:custGeom>
                <a:avLst/>
                <a:gdLst/>
                <a:ahLst/>
                <a:cxnLst/>
                <a:rect l="l" t="t" r="r" b="b"/>
                <a:pathLst>
                  <a:path w="1948" h="1661" extrusionOk="0">
                    <a:moveTo>
                      <a:pt x="1113" y="1"/>
                    </a:moveTo>
                    <a:cubicBezTo>
                      <a:pt x="375" y="1"/>
                      <a:pt x="0" y="896"/>
                      <a:pt x="532" y="1416"/>
                    </a:cubicBezTo>
                    <a:cubicBezTo>
                      <a:pt x="701" y="1585"/>
                      <a:pt x="910" y="1661"/>
                      <a:pt x="1114" y="1661"/>
                    </a:cubicBezTo>
                    <a:cubicBezTo>
                      <a:pt x="1540" y="1661"/>
                      <a:pt x="1948" y="1333"/>
                      <a:pt x="1948" y="835"/>
                    </a:cubicBezTo>
                    <a:cubicBezTo>
                      <a:pt x="1948" y="376"/>
                      <a:pt x="1573" y="1"/>
                      <a:pt x="1113"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782" name="Google Shape;782;p17"/>
            <p:cNvGrpSpPr/>
            <p:nvPr/>
          </p:nvGrpSpPr>
          <p:grpSpPr>
            <a:xfrm>
              <a:off x="3910703" y="3407857"/>
              <a:ext cx="63794" cy="54671"/>
              <a:chOff x="5296908" y="3937355"/>
              <a:chExt cx="37783" cy="32380"/>
            </a:xfrm>
          </p:grpSpPr>
          <p:sp>
            <p:nvSpPr>
              <p:cNvPr id="783" name="Google Shape;783;p17"/>
              <p:cNvSpPr/>
              <p:nvPr/>
            </p:nvSpPr>
            <p:spPr>
              <a:xfrm>
                <a:off x="5296908" y="3937355"/>
                <a:ext cx="37783" cy="32380"/>
              </a:xfrm>
              <a:custGeom>
                <a:avLst/>
                <a:gdLst/>
                <a:ahLst/>
                <a:cxnLst/>
                <a:rect l="l" t="t" r="r" b="b"/>
                <a:pathLst>
                  <a:path w="4804" h="4117" extrusionOk="0">
                    <a:moveTo>
                      <a:pt x="2738" y="1"/>
                    </a:moveTo>
                    <a:cubicBezTo>
                      <a:pt x="2231" y="1"/>
                      <a:pt x="1715" y="189"/>
                      <a:pt x="1295" y="609"/>
                    </a:cubicBezTo>
                    <a:cubicBezTo>
                      <a:pt x="1" y="1903"/>
                      <a:pt x="920" y="4117"/>
                      <a:pt x="2747" y="4117"/>
                    </a:cubicBezTo>
                    <a:cubicBezTo>
                      <a:pt x="3884" y="4117"/>
                      <a:pt x="4803" y="3185"/>
                      <a:pt x="4803" y="2060"/>
                    </a:cubicBezTo>
                    <a:cubicBezTo>
                      <a:pt x="4803" y="818"/>
                      <a:pt x="3792" y="1"/>
                      <a:pt x="2738"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84" name="Google Shape;784;p17"/>
              <p:cNvSpPr/>
              <p:nvPr/>
            </p:nvSpPr>
            <p:spPr>
              <a:xfrm>
                <a:off x="5309846" y="3946990"/>
                <a:ext cx="15235" cy="13064"/>
              </a:xfrm>
              <a:custGeom>
                <a:avLst/>
                <a:gdLst/>
                <a:ahLst/>
                <a:cxnLst/>
                <a:rect l="l" t="t" r="r" b="b"/>
                <a:pathLst>
                  <a:path w="1937" h="1661" extrusionOk="0">
                    <a:moveTo>
                      <a:pt x="1102" y="1"/>
                    </a:moveTo>
                    <a:cubicBezTo>
                      <a:pt x="364" y="1"/>
                      <a:pt x="1" y="896"/>
                      <a:pt x="521" y="1416"/>
                    </a:cubicBezTo>
                    <a:cubicBezTo>
                      <a:pt x="690" y="1585"/>
                      <a:pt x="899" y="1661"/>
                      <a:pt x="1103" y="1661"/>
                    </a:cubicBezTo>
                    <a:cubicBezTo>
                      <a:pt x="1528" y="1661"/>
                      <a:pt x="1936" y="1333"/>
                      <a:pt x="1936" y="835"/>
                    </a:cubicBezTo>
                    <a:cubicBezTo>
                      <a:pt x="1936" y="376"/>
                      <a:pt x="1561" y="1"/>
                      <a:pt x="1102"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785" name="Google Shape;785;p17"/>
            <p:cNvGrpSpPr/>
            <p:nvPr/>
          </p:nvGrpSpPr>
          <p:grpSpPr>
            <a:xfrm>
              <a:off x="2981752" y="2049401"/>
              <a:ext cx="146669" cy="95265"/>
              <a:chOff x="4746712" y="3132773"/>
              <a:chExt cx="86869" cy="56424"/>
            </a:xfrm>
          </p:grpSpPr>
          <p:sp>
            <p:nvSpPr>
              <p:cNvPr id="786" name="Google Shape;786;p17"/>
              <p:cNvSpPr/>
              <p:nvPr/>
            </p:nvSpPr>
            <p:spPr>
              <a:xfrm>
                <a:off x="4746712" y="3132773"/>
                <a:ext cx="86869" cy="56424"/>
              </a:xfrm>
              <a:custGeom>
                <a:avLst/>
                <a:gdLst/>
                <a:ahLst/>
                <a:cxnLst/>
                <a:rect l="l" t="t" r="r" b="b"/>
                <a:pathLst>
                  <a:path w="11045" h="7174" fill="none" extrusionOk="0">
                    <a:moveTo>
                      <a:pt x="0" y="1597"/>
                    </a:moveTo>
                    <a:cubicBezTo>
                      <a:pt x="242" y="1743"/>
                      <a:pt x="3532" y="7174"/>
                      <a:pt x="3532" y="7174"/>
                    </a:cubicBezTo>
                    <a:lnTo>
                      <a:pt x="6290" y="3315"/>
                    </a:lnTo>
                    <a:lnTo>
                      <a:pt x="11044" y="1"/>
                    </a:lnTo>
                    <a:close/>
                  </a:path>
                </a:pathLst>
              </a:custGeom>
              <a:solidFill>
                <a:schemeClr val="lt2"/>
              </a:solidFill>
              <a:ln w="95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87" name="Google Shape;787;p17"/>
              <p:cNvSpPr/>
              <p:nvPr/>
            </p:nvSpPr>
            <p:spPr>
              <a:xfrm>
                <a:off x="4746712" y="3145334"/>
                <a:ext cx="49479" cy="13520"/>
              </a:xfrm>
              <a:custGeom>
                <a:avLst/>
                <a:gdLst/>
                <a:ahLst/>
                <a:cxnLst/>
                <a:rect l="l" t="t" r="r" b="b"/>
                <a:pathLst>
                  <a:path w="6291" h="1719" fill="none" extrusionOk="0">
                    <a:moveTo>
                      <a:pt x="0" y="0"/>
                    </a:moveTo>
                    <a:lnTo>
                      <a:pt x="6290" y="1718"/>
                    </a:lnTo>
                  </a:path>
                </a:pathLst>
              </a:custGeom>
              <a:solidFill>
                <a:schemeClr val="lt2"/>
              </a:solidFill>
              <a:ln w="95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788" name="Google Shape;788;p17"/>
            <p:cNvGrpSpPr/>
            <p:nvPr/>
          </p:nvGrpSpPr>
          <p:grpSpPr>
            <a:xfrm>
              <a:off x="3027206" y="2067235"/>
              <a:ext cx="63780" cy="54790"/>
              <a:chOff x="4773634" y="3143336"/>
              <a:chExt cx="37776" cy="32451"/>
            </a:xfrm>
          </p:grpSpPr>
          <p:sp>
            <p:nvSpPr>
              <p:cNvPr id="789" name="Google Shape;789;p17"/>
              <p:cNvSpPr/>
              <p:nvPr/>
            </p:nvSpPr>
            <p:spPr>
              <a:xfrm>
                <a:off x="4773634" y="3143336"/>
                <a:ext cx="37776" cy="32451"/>
              </a:xfrm>
              <a:custGeom>
                <a:avLst/>
                <a:gdLst/>
                <a:ahLst/>
                <a:cxnLst/>
                <a:rect l="l" t="t" r="r" b="b"/>
                <a:pathLst>
                  <a:path w="4803" h="4126" extrusionOk="0">
                    <a:moveTo>
                      <a:pt x="2730" y="0"/>
                    </a:moveTo>
                    <a:cubicBezTo>
                      <a:pt x="2226" y="0"/>
                      <a:pt x="1713" y="187"/>
                      <a:pt x="1295" y="605"/>
                    </a:cubicBezTo>
                    <a:cubicBezTo>
                      <a:pt x="1" y="1900"/>
                      <a:pt x="920" y="4125"/>
                      <a:pt x="2746" y="4125"/>
                    </a:cubicBezTo>
                    <a:cubicBezTo>
                      <a:pt x="3884" y="4125"/>
                      <a:pt x="4803" y="3206"/>
                      <a:pt x="4803" y="2069"/>
                    </a:cubicBezTo>
                    <a:cubicBezTo>
                      <a:pt x="4803" y="824"/>
                      <a:pt x="3788" y="0"/>
                      <a:pt x="2730"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90" name="Google Shape;790;p17"/>
              <p:cNvSpPr/>
              <p:nvPr/>
            </p:nvSpPr>
            <p:spPr>
              <a:xfrm>
                <a:off x="4788664" y="3153041"/>
                <a:ext cx="13048" cy="13040"/>
              </a:xfrm>
              <a:custGeom>
                <a:avLst/>
                <a:gdLst/>
                <a:ahLst/>
                <a:cxnLst/>
                <a:rect l="l" t="t" r="r" b="b"/>
                <a:pathLst>
                  <a:path w="1659" h="1658" extrusionOk="0">
                    <a:moveTo>
                      <a:pt x="835" y="0"/>
                    </a:moveTo>
                    <a:cubicBezTo>
                      <a:pt x="376" y="0"/>
                      <a:pt x="1" y="375"/>
                      <a:pt x="1" y="835"/>
                    </a:cubicBezTo>
                    <a:cubicBezTo>
                      <a:pt x="1" y="1295"/>
                      <a:pt x="376" y="1657"/>
                      <a:pt x="835" y="1657"/>
                    </a:cubicBezTo>
                    <a:cubicBezTo>
                      <a:pt x="1295" y="1657"/>
                      <a:pt x="1658" y="1295"/>
                      <a:pt x="1658" y="835"/>
                    </a:cubicBezTo>
                    <a:cubicBezTo>
                      <a:pt x="1658" y="375"/>
                      <a:pt x="1295" y="0"/>
                      <a:pt x="835"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791" name="Google Shape;791;p17"/>
            <p:cNvGrpSpPr/>
            <p:nvPr/>
          </p:nvGrpSpPr>
          <p:grpSpPr>
            <a:xfrm>
              <a:off x="2943680" y="2046825"/>
              <a:ext cx="63780" cy="54804"/>
              <a:chOff x="4724163" y="3131248"/>
              <a:chExt cx="37776" cy="32459"/>
            </a:xfrm>
          </p:grpSpPr>
          <p:sp>
            <p:nvSpPr>
              <p:cNvPr id="792" name="Google Shape;792;p17"/>
              <p:cNvSpPr/>
              <p:nvPr/>
            </p:nvSpPr>
            <p:spPr>
              <a:xfrm>
                <a:off x="4724163" y="3131248"/>
                <a:ext cx="37776" cy="32459"/>
              </a:xfrm>
              <a:custGeom>
                <a:avLst/>
                <a:gdLst/>
                <a:ahLst/>
                <a:cxnLst/>
                <a:rect l="l" t="t" r="r" b="b"/>
                <a:pathLst>
                  <a:path w="4803" h="4127" extrusionOk="0">
                    <a:moveTo>
                      <a:pt x="2730" y="1"/>
                    </a:moveTo>
                    <a:cubicBezTo>
                      <a:pt x="2226" y="1"/>
                      <a:pt x="1712" y="188"/>
                      <a:pt x="1295" y="606"/>
                    </a:cubicBezTo>
                    <a:cubicBezTo>
                      <a:pt x="0" y="1900"/>
                      <a:pt x="920" y="4114"/>
                      <a:pt x="2746" y="4126"/>
                    </a:cubicBezTo>
                    <a:cubicBezTo>
                      <a:pt x="3883" y="4114"/>
                      <a:pt x="4803" y="3195"/>
                      <a:pt x="4803" y="2070"/>
                    </a:cubicBezTo>
                    <a:cubicBezTo>
                      <a:pt x="4803" y="824"/>
                      <a:pt x="3787" y="1"/>
                      <a:pt x="2730"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93" name="Google Shape;793;p17"/>
              <p:cNvSpPr/>
              <p:nvPr/>
            </p:nvSpPr>
            <p:spPr>
              <a:xfrm>
                <a:off x="4739288" y="3140953"/>
                <a:ext cx="13040" cy="13048"/>
              </a:xfrm>
              <a:custGeom>
                <a:avLst/>
                <a:gdLst/>
                <a:ahLst/>
                <a:cxnLst/>
                <a:rect l="l" t="t" r="r" b="b"/>
                <a:pathLst>
                  <a:path w="1658" h="1659" extrusionOk="0">
                    <a:moveTo>
                      <a:pt x="823" y="1"/>
                    </a:moveTo>
                    <a:cubicBezTo>
                      <a:pt x="363" y="1"/>
                      <a:pt x="1" y="376"/>
                      <a:pt x="1" y="823"/>
                    </a:cubicBezTo>
                    <a:cubicBezTo>
                      <a:pt x="1" y="1283"/>
                      <a:pt x="363" y="1658"/>
                      <a:pt x="823" y="1658"/>
                    </a:cubicBezTo>
                    <a:cubicBezTo>
                      <a:pt x="1283" y="1658"/>
                      <a:pt x="1658" y="1283"/>
                      <a:pt x="1658" y="823"/>
                    </a:cubicBezTo>
                    <a:cubicBezTo>
                      <a:pt x="1658" y="376"/>
                      <a:pt x="1283" y="1"/>
                      <a:pt x="823"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794" name="Google Shape;794;p17"/>
            <p:cNvGrpSpPr/>
            <p:nvPr/>
          </p:nvGrpSpPr>
          <p:grpSpPr>
            <a:xfrm>
              <a:off x="2995881" y="2122477"/>
              <a:ext cx="54631" cy="46929"/>
              <a:chOff x="4755081" y="3176054"/>
              <a:chExt cx="32357" cy="27795"/>
            </a:xfrm>
          </p:grpSpPr>
          <p:sp>
            <p:nvSpPr>
              <p:cNvPr id="795" name="Google Shape;795;p17"/>
              <p:cNvSpPr/>
              <p:nvPr/>
            </p:nvSpPr>
            <p:spPr>
              <a:xfrm>
                <a:off x="4755081" y="3176054"/>
                <a:ext cx="32357" cy="27795"/>
              </a:xfrm>
              <a:custGeom>
                <a:avLst/>
                <a:gdLst/>
                <a:ahLst/>
                <a:cxnLst/>
                <a:rect l="l" t="t" r="r" b="b"/>
                <a:pathLst>
                  <a:path w="4114" h="3534" extrusionOk="0">
                    <a:moveTo>
                      <a:pt x="2338" y="0"/>
                    </a:moveTo>
                    <a:cubicBezTo>
                      <a:pt x="1904" y="0"/>
                      <a:pt x="1462" y="162"/>
                      <a:pt x="1101" y="522"/>
                    </a:cubicBezTo>
                    <a:cubicBezTo>
                      <a:pt x="1" y="1635"/>
                      <a:pt x="787" y="3534"/>
                      <a:pt x="2360" y="3534"/>
                    </a:cubicBezTo>
                    <a:cubicBezTo>
                      <a:pt x="3327" y="3534"/>
                      <a:pt x="4114" y="2735"/>
                      <a:pt x="4114" y="1768"/>
                    </a:cubicBezTo>
                    <a:cubicBezTo>
                      <a:pt x="4114" y="704"/>
                      <a:pt x="3245" y="0"/>
                      <a:pt x="2338"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96" name="Google Shape;796;p17"/>
              <p:cNvSpPr/>
              <p:nvPr/>
            </p:nvSpPr>
            <p:spPr>
              <a:xfrm>
                <a:off x="4767924" y="3185768"/>
                <a:ext cx="9902" cy="8392"/>
              </a:xfrm>
              <a:custGeom>
                <a:avLst/>
                <a:gdLst/>
                <a:ahLst/>
                <a:cxnLst/>
                <a:rect l="l" t="t" r="r" b="b"/>
                <a:pathLst>
                  <a:path w="1259" h="1067" extrusionOk="0">
                    <a:moveTo>
                      <a:pt x="714" y="0"/>
                    </a:moveTo>
                    <a:cubicBezTo>
                      <a:pt x="243" y="0"/>
                      <a:pt x="1" y="569"/>
                      <a:pt x="339" y="908"/>
                    </a:cubicBezTo>
                    <a:cubicBezTo>
                      <a:pt x="449" y="1017"/>
                      <a:pt x="584" y="1066"/>
                      <a:pt x="716" y="1066"/>
                    </a:cubicBezTo>
                    <a:cubicBezTo>
                      <a:pt x="993" y="1066"/>
                      <a:pt x="1259" y="852"/>
                      <a:pt x="1259" y="533"/>
                    </a:cubicBezTo>
                    <a:cubicBezTo>
                      <a:pt x="1259" y="230"/>
                      <a:pt x="1017" y="0"/>
                      <a:pt x="714"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797" name="Google Shape;797;p17"/>
            <p:cNvGrpSpPr/>
            <p:nvPr/>
          </p:nvGrpSpPr>
          <p:grpSpPr>
            <a:xfrm>
              <a:off x="3092912" y="2027211"/>
              <a:ext cx="54790" cy="46942"/>
              <a:chOff x="4812550" y="3119631"/>
              <a:chExt cx="32451" cy="27803"/>
            </a:xfrm>
          </p:grpSpPr>
          <p:sp>
            <p:nvSpPr>
              <p:cNvPr id="798" name="Google Shape;798;p17"/>
              <p:cNvSpPr/>
              <p:nvPr/>
            </p:nvSpPr>
            <p:spPr>
              <a:xfrm>
                <a:off x="4812550" y="3119631"/>
                <a:ext cx="32451" cy="27803"/>
              </a:xfrm>
              <a:custGeom>
                <a:avLst/>
                <a:gdLst/>
                <a:ahLst/>
                <a:cxnLst/>
                <a:rect l="l" t="t" r="r" b="b"/>
                <a:pathLst>
                  <a:path w="4126" h="3535" extrusionOk="0">
                    <a:moveTo>
                      <a:pt x="2350" y="1"/>
                    </a:moveTo>
                    <a:cubicBezTo>
                      <a:pt x="1916" y="1"/>
                      <a:pt x="1473" y="162"/>
                      <a:pt x="1113" y="522"/>
                    </a:cubicBezTo>
                    <a:cubicBezTo>
                      <a:pt x="0" y="1635"/>
                      <a:pt x="798" y="3534"/>
                      <a:pt x="2371" y="3534"/>
                    </a:cubicBezTo>
                    <a:cubicBezTo>
                      <a:pt x="3339" y="3534"/>
                      <a:pt x="4125" y="2748"/>
                      <a:pt x="4125" y="1768"/>
                    </a:cubicBezTo>
                    <a:cubicBezTo>
                      <a:pt x="4125" y="705"/>
                      <a:pt x="3256" y="1"/>
                      <a:pt x="2350"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99" name="Google Shape;799;p17"/>
              <p:cNvSpPr/>
              <p:nvPr/>
            </p:nvSpPr>
            <p:spPr>
              <a:xfrm>
                <a:off x="4826912" y="3129352"/>
                <a:ext cx="8478" cy="8376"/>
              </a:xfrm>
              <a:custGeom>
                <a:avLst/>
                <a:gdLst/>
                <a:ahLst/>
                <a:cxnLst/>
                <a:rect l="l" t="t" r="r" b="b"/>
                <a:pathLst>
                  <a:path w="1078" h="1065" extrusionOk="0">
                    <a:moveTo>
                      <a:pt x="533" y="0"/>
                    </a:moveTo>
                    <a:cubicBezTo>
                      <a:pt x="243" y="0"/>
                      <a:pt x="1" y="242"/>
                      <a:pt x="1" y="532"/>
                    </a:cubicBezTo>
                    <a:cubicBezTo>
                      <a:pt x="1" y="835"/>
                      <a:pt x="243" y="1065"/>
                      <a:pt x="533" y="1065"/>
                    </a:cubicBezTo>
                    <a:cubicBezTo>
                      <a:pt x="835" y="1065"/>
                      <a:pt x="1077" y="835"/>
                      <a:pt x="1077" y="532"/>
                    </a:cubicBezTo>
                    <a:cubicBezTo>
                      <a:pt x="1077" y="242"/>
                      <a:pt x="835" y="0"/>
                      <a:pt x="533"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800" name="Google Shape;800;p17"/>
            <p:cNvGrpSpPr/>
            <p:nvPr/>
          </p:nvGrpSpPr>
          <p:grpSpPr>
            <a:xfrm>
              <a:off x="4093678" y="3585401"/>
              <a:ext cx="401114" cy="369164"/>
              <a:chOff x="5405280" y="4042510"/>
              <a:chExt cx="237570" cy="218647"/>
            </a:xfrm>
          </p:grpSpPr>
          <p:sp>
            <p:nvSpPr>
              <p:cNvPr id="801" name="Google Shape;801;p17"/>
              <p:cNvSpPr/>
              <p:nvPr/>
            </p:nvSpPr>
            <p:spPr>
              <a:xfrm>
                <a:off x="5405280" y="4042510"/>
                <a:ext cx="144999" cy="173832"/>
              </a:xfrm>
              <a:custGeom>
                <a:avLst/>
                <a:gdLst/>
                <a:ahLst/>
                <a:cxnLst/>
                <a:rect l="l" t="t" r="r" b="b"/>
                <a:pathLst>
                  <a:path w="18436" h="22102" fill="none" extrusionOk="0">
                    <a:moveTo>
                      <a:pt x="0" y="12037"/>
                    </a:moveTo>
                    <a:cubicBezTo>
                      <a:pt x="702" y="12073"/>
                      <a:pt x="12302" y="22101"/>
                      <a:pt x="12302" y="22101"/>
                    </a:cubicBezTo>
                    <a:lnTo>
                      <a:pt x="11819" y="13005"/>
                    </a:lnTo>
                    <a:lnTo>
                      <a:pt x="18435" y="1"/>
                    </a:lnTo>
                    <a:lnTo>
                      <a:pt x="0" y="12521"/>
                    </a:lnTo>
                  </a:path>
                </a:pathLst>
              </a:custGeom>
              <a:solidFill>
                <a:schemeClr val="lt2"/>
              </a:solidFill>
              <a:ln w="95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02" name="Google Shape;802;p17"/>
              <p:cNvSpPr/>
              <p:nvPr/>
            </p:nvSpPr>
            <p:spPr>
              <a:xfrm>
                <a:off x="5502036" y="4125093"/>
                <a:ext cx="134350" cy="135585"/>
              </a:xfrm>
              <a:custGeom>
                <a:avLst/>
                <a:gdLst/>
                <a:ahLst/>
                <a:cxnLst/>
                <a:rect l="l" t="t" r="r" b="b"/>
                <a:pathLst>
                  <a:path w="17082" h="17239" fill="none" extrusionOk="0">
                    <a:moveTo>
                      <a:pt x="13513" y="17239"/>
                    </a:moveTo>
                    <a:lnTo>
                      <a:pt x="12690" y="8614"/>
                    </a:lnTo>
                    <a:lnTo>
                      <a:pt x="17081" y="1"/>
                    </a:lnTo>
                    <a:lnTo>
                      <a:pt x="0" y="2021"/>
                    </a:lnTo>
                    <a:close/>
                  </a:path>
                </a:pathLst>
              </a:custGeom>
              <a:solidFill>
                <a:schemeClr val="lt2"/>
              </a:solidFill>
              <a:ln w="95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03" name="Google Shape;803;p17"/>
              <p:cNvSpPr/>
              <p:nvPr/>
            </p:nvSpPr>
            <p:spPr>
              <a:xfrm>
                <a:off x="5543704" y="4042990"/>
                <a:ext cx="99146" cy="81639"/>
              </a:xfrm>
              <a:custGeom>
                <a:avLst/>
                <a:gdLst/>
                <a:ahLst/>
                <a:cxnLst/>
                <a:rect l="l" t="t" r="r" b="b"/>
                <a:pathLst>
                  <a:path w="12606" h="10380" fill="none" extrusionOk="0">
                    <a:moveTo>
                      <a:pt x="1" y="0"/>
                    </a:moveTo>
                    <a:lnTo>
                      <a:pt x="12606" y="10379"/>
                    </a:lnTo>
                  </a:path>
                </a:pathLst>
              </a:custGeom>
              <a:solidFill>
                <a:schemeClr val="lt2"/>
              </a:solidFill>
              <a:ln w="95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04" name="Google Shape;804;p17"/>
              <p:cNvSpPr/>
              <p:nvPr/>
            </p:nvSpPr>
            <p:spPr>
              <a:xfrm>
                <a:off x="5501941" y="4140980"/>
                <a:ext cx="103708" cy="51862"/>
              </a:xfrm>
              <a:custGeom>
                <a:avLst/>
                <a:gdLst/>
                <a:ahLst/>
                <a:cxnLst/>
                <a:rect l="l" t="t" r="r" b="b"/>
                <a:pathLst>
                  <a:path w="13186" h="6594" fill="none" extrusionOk="0">
                    <a:moveTo>
                      <a:pt x="13186" y="6594"/>
                    </a:moveTo>
                    <a:lnTo>
                      <a:pt x="0" y="1"/>
                    </a:lnTo>
                  </a:path>
                </a:pathLst>
              </a:custGeom>
              <a:solidFill>
                <a:schemeClr val="lt2"/>
              </a:solidFill>
              <a:ln w="95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05" name="Google Shape;805;p17"/>
              <p:cNvSpPr/>
              <p:nvPr/>
            </p:nvSpPr>
            <p:spPr>
              <a:xfrm>
                <a:off x="5495854" y="4211010"/>
                <a:ext cx="105989" cy="50147"/>
              </a:xfrm>
              <a:custGeom>
                <a:avLst/>
                <a:gdLst/>
                <a:ahLst/>
                <a:cxnLst/>
                <a:rect l="l" t="t" r="r" b="b"/>
                <a:pathLst>
                  <a:path w="13476" h="6376" fill="none" extrusionOk="0">
                    <a:moveTo>
                      <a:pt x="0" y="0"/>
                    </a:moveTo>
                    <a:lnTo>
                      <a:pt x="13476" y="6375"/>
                    </a:lnTo>
                  </a:path>
                </a:pathLst>
              </a:custGeom>
              <a:solidFill>
                <a:schemeClr val="lt2"/>
              </a:solidFill>
              <a:ln w="95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06" name="Google Shape;806;p17"/>
              <p:cNvSpPr/>
              <p:nvPr/>
            </p:nvSpPr>
            <p:spPr>
              <a:xfrm>
                <a:off x="5405280" y="4134420"/>
                <a:ext cx="96669" cy="6567"/>
              </a:xfrm>
              <a:custGeom>
                <a:avLst/>
                <a:gdLst/>
                <a:ahLst/>
                <a:cxnLst/>
                <a:rect l="l" t="t" r="r" b="b"/>
                <a:pathLst>
                  <a:path w="12291" h="835" fill="none" extrusionOk="0">
                    <a:moveTo>
                      <a:pt x="12290" y="835"/>
                    </a:moveTo>
                    <a:lnTo>
                      <a:pt x="0" y="0"/>
                    </a:lnTo>
                  </a:path>
                </a:pathLst>
              </a:custGeom>
              <a:solidFill>
                <a:schemeClr val="lt2"/>
              </a:solidFill>
              <a:ln w="95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807" name="Google Shape;807;p17"/>
            <p:cNvGrpSpPr/>
            <p:nvPr/>
          </p:nvGrpSpPr>
          <p:grpSpPr>
            <a:xfrm>
              <a:off x="4055765" y="3725603"/>
              <a:ext cx="63780" cy="54671"/>
              <a:chOff x="5382826" y="4125549"/>
              <a:chExt cx="37776" cy="32380"/>
            </a:xfrm>
          </p:grpSpPr>
          <p:sp>
            <p:nvSpPr>
              <p:cNvPr id="808" name="Google Shape;808;p17"/>
              <p:cNvSpPr/>
              <p:nvPr/>
            </p:nvSpPr>
            <p:spPr>
              <a:xfrm>
                <a:off x="5382826" y="4125549"/>
                <a:ext cx="37776" cy="32380"/>
              </a:xfrm>
              <a:custGeom>
                <a:avLst/>
                <a:gdLst/>
                <a:ahLst/>
                <a:cxnLst/>
                <a:rect l="l" t="t" r="r" b="b"/>
                <a:pathLst>
                  <a:path w="4803" h="4117" extrusionOk="0">
                    <a:moveTo>
                      <a:pt x="2734" y="0"/>
                    </a:moveTo>
                    <a:cubicBezTo>
                      <a:pt x="2229" y="0"/>
                      <a:pt x="1714" y="188"/>
                      <a:pt x="1295" y="608"/>
                    </a:cubicBezTo>
                    <a:cubicBezTo>
                      <a:pt x="0" y="1902"/>
                      <a:pt x="907" y="4116"/>
                      <a:pt x="2746" y="4116"/>
                    </a:cubicBezTo>
                    <a:cubicBezTo>
                      <a:pt x="3871" y="4116"/>
                      <a:pt x="4790" y="3197"/>
                      <a:pt x="4803" y="2060"/>
                    </a:cubicBezTo>
                    <a:cubicBezTo>
                      <a:pt x="4794" y="817"/>
                      <a:pt x="3787" y="0"/>
                      <a:pt x="2734"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09" name="Google Shape;809;p17"/>
              <p:cNvSpPr/>
              <p:nvPr/>
            </p:nvSpPr>
            <p:spPr>
              <a:xfrm>
                <a:off x="5395669" y="4135176"/>
                <a:ext cx="15227" cy="13072"/>
              </a:xfrm>
              <a:custGeom>
                <a:avLst/>
                <a:gdLst/>
                <a:ahLst/>
                <a:cxnLst/>
                <a:rect l="l" t="t" r="r" b="b"/>
                <a:pathLst>
                  <a:path w="1936" h="1662" extrusionOk="0">
                    <a:moveTo>
                      <a:pt x="1113" y="1"/>
                    </a:moveTo>
                    <a:cubicBezTo>
                      <a:pt x="375" y="1"/>
                      <a:pt x="0" y="896"/>
                      <a:pt x="520" y="1416"/>
                    </a:cubicBezTo>
                    <a:cubicBezTo>
                      <a:pt x="689" y="1585"/>
                      <a:pt x="898" y="1661"/>
                      <a:pt x="1103" y="1661"/>
                    </a:cubicBezTo>
                    <a:cubicBezTo>
                      <a:pt x="1528" y="1661"/>
                      <a:pt x="1936" y="1334"/>
                      <a:pt x="1936" y="836"/>
                    </a:cubicBezTo>
                    <a:cubicBezTo>
                      <a:pt x="1936" y="376"/>
                      <a:pt x="1561" y="1"/>
                      <a:pt x="1113"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810" name="Google Shape;810;p17"/>
            <p:cNvGrpSpPr/>
            <p:nvPr/>
          </p:nvGrpSpPr>
          <p:grpSpPr>
            <a:xfrm>
              <a:off x="4212540" y="3843855"/>
              <a:ext cx="63794" cy="54644"/>
              <a:chOff x="5475680" y="4195587"/>
              <a:chExt cx="37783" cy="32364"/>
            </a:xfrm>
          </p:grpSpPr>
          <p:sp>
            <p:nvSpPr>
              <p:cNvPr id="811" name="Google Shape;811;p17"/>
              <p:cNvSpPr/>
              <p:nvPr/>
            </p:nvSpPr>
            <p:spPr>
              <a:xfrm>
                <a:off x="5475680" y="4195587"/>
                <a:ext cx="37783" cy="32364"/>
              </a:xfrm>
              <a:custGeom>
                <a:avLst/>
                <a:gdLst/>
                <a:ahLst/>
                <a:cxnLst/>
                <a:rect l="l" t="t" r="r" b="b"/>
                <a:pathLst>
                  <a:path w="4804" h="4115" extrusionOk="0">
                    <a:moveTo>
                      <a:pt x="2732" y="1"/>
                    </a:moveTo>
                    <a:cubicBezTo>
                      <a:pt x="2228" y="1"/>
                      <a:pt x="1713" y="188"/>
                      <a:pt x="1295" y="606"/>
                    </a:cubicBezTo>
                    <a:cubicBezTo>
                      <a:pt x="1" y="1901"/>
                      <a:pt x="920" y="4114"/>
                      <a:pt x="2747" y="4114"/>
                    </a:cubicBezTo>
                    <a:cubicBezTo>
                      <a:pt x="3884" y="4114"/>
                      <a:pt x="4803" y="3195"/>
                      <a:pt x="4803" y="2058"/>
                    </a:cubicBezTo>
                    <a:cubicBezTo>
                      <a:pt x="4803" y="821"/>
                      <a:pt x="3789" y="1"/>
                      <a:pt x="2732"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12" name="Google Shape;812;p17"/>
              <p:cNvSpPr/>
              <p:nvPr/>
            </p:nvSpPr>
            <p:spPr>
              <a:xfrm>
                <a:off x="5488523" y="4205300"/>
                <a:ext cx="15329" cy="13040"/>
              </a:xfrm>
              <a:custGeom>
                <a:avLst/>
                <a:gdLst/>
                <a:ahLst/>
                <a:cxnLst/>
                <a:rect l="l" t="t" r="r" b="b"/>
                <a:pathLst>
                  <a:path w="1949" h="1658" extrusionOk="0">
                    <a:moveTo>
                      <a:pt x="1114" y="0"/>
                    </a:moveTo>
                    <a:cubicBezTo>
                      <a:pt x="376" y="0"/>
                      <a:pt x="1" y="883"/>
                      <a:pt x="533" y="1416"/>
                    </a:cubicBezTo>
                    <a:cubicBezTo>
                      <a:pt x="700" y="1583"/>
                      <a:pt x="905" y="1657"/>
                      <a:pt x="1106" y="1657"/>
                    </a:cubicBezTo>
                    <a:cubicBezTo>
                      <a:pt x="1531" y="1657"/>
                      <a:pt x="1940" y="1324"/>
                      <a:pt x="1948" y="823"/>
                    </a:cubicBezTo>
                    <a:cubicBezTo>
                      <a:pt x="1948" y="363"/>
                      <a:pt x="1573" y="0"/>
                      <a:pt x="1114"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813" name="Google Shape;813;p17"/>
            <p:cNvGrpSpPr/>
            <p:nvPr/>
          </p:nvGrpSpPr>
          <p:grpSpPr>
            <a:xfrm>
              <a:off x="4308603" y="3559546"/>
              <a:ext cx="56238" cy="54472"/>
              <a:chOff x="5532575" y="4027197"/>
              <a:chExt cx="33308" cy="32262"/>
            </a:xfrm>
          </p:grpSpPr>
          <p:sp>
            <p:nvSpPr>
              <p:cNvPr id="814" name="Google Shape;814;p17"/>
              <p:cNvSpPr/>
              <p:nvPr/>
            </p:nvSpPr>
            <p:spPr>
              <a:xfrm>
                <a:off x="5532575" y="4027197"/>
                <a:ext cx="33308" cy="32262"/>
              </a:xfrm>
              <a:custGeom>
                <a:avLst/>
                <a:gdLst/>
                <a:ahLst/>
                <a:cxnLst/>
                <a:rect l="l" t="t" r="r" b="b"/>
                <a:pathLst>
                  <a:path w="4235" h="4102" extrusionOk="0">
                    <a:moveTo>
                      <a:pt x="1984" y="0"/>
                    </a:moveTo>
                    <a:cubicBezTo>
                      <a:pt x="871" y="49"/>
                      <a:pt x="0" y="1004"/>
                      <a:pt x="37" y="2117"/>
                    </a:cubicBezTo>
                    <a:cubicBezTo>
                      <a:pt x="73" y="3227"/>
                      <a:pt x="980" y="4101"/>
                      <a:pt x="2084" y="4101"/>
                    </a:cubicBezTo>
                    <a:cubicBezTo>
                      <a:pt x="2099" y="4101"/>
                      <a:pt x="2114" y="4101"/>
                      <a:pt x="2130" y="4101"/>
                    </a:cubicBezTo>
                    <a:lnTo>
                      <a:pt x="2275" y="4101"/>
                    </a:lnTo>
                    <a:cubicBezTo>
                      <a:pt x="3375" y="4028"/>
                      <a:pt x="4234" y="3085"/>
                      <a:pt x="4186" y="1984"/>
                    </a:cubicBezTo>
                    <a:cubicBezTo>
                      <a:pt x="4150" y="871"/>
                      <a:pt x="3242" y="0"/>
                      <a:pt x="2130"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15" name="Google Shape;815;p17"/>
              <p:cNvSpPr/>
              <p:nvPr/>
            </p:nvSpPr>
            <p:spPr>
              <a:xfrm>
                <a:off x="5540661" y="4036792"/>
                <a:ext cx="15502" cy="13064"/>
              </a:xfrm>
              <a:custGeom>
                <a:avLst/>
                <a:gdLst/>
                <a:ahLst/>
                <a:cxnLst/>
                <a:rect l="l" t="t" r="r" b="b"/>
                <a:pathLst>
                  <a:path w="1971" h="1661" extrusionOk="0">
                    <a:moveTo>
                      <a:pt x="1098" y="1"/>
                    </a:moveTo>
                    <a:cubicBezTo>
                      <a:pt x="1083" y="1"/>
                      <a:pt x="1068" y="1"/>
                      <a:pt x="1053" y="2"/>
                    </a:cubicBezTo>
                    <a:cubicBezTo>
                      <a:pt x="315" y="50"/>
                      <a:pt x="1" y="970"/>
                      <a:pt x="557" y="1453"/>
                    </a:cubicBezTo>
                    <a:cubicBezTo>
                      <a:pt x="721" y="1596"/>
                      <a:pt x="913" y="1660"/>
                      <a:pt x="1100" y="1660"/>
                    </a:cubicBezTo>
                    <a:cubicBezTo>
                      <a:pt x="1548" y="1660"/>
                      <a:pt x="1970" y="1296"/>
                      <a:pt x="1936" y="776"/>
                    </a:cubicBezTo>
                    <a:cubicBezTo>
                      <a:pt x="1901" y="332"/>
                      <a:pt x="1527" y="1"/>
                      <a:pt x="1098"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816" name="Google Shape;816;p17"/>
            <p:cNvGrpSpPr/>
            <p:nvPr/>
          </p:nvGrpSpPr>
          <p:grpSpPr>
            <a:xfrm>
              <a:off x="4406750" y="3927873"/>
              <a:ext cx="56556" cy="54485"/>
              <a:chOff x="5590706" y="4245348"/>
              <a:chExt cx="33497" cy="32270"/>
            </a:xfrm>
          </p:grpSpPr>
          <p:sp>
            <p:nvSpPr>
              <p:cNvPr id="817" name="Google Shape;817;p17"/>
              <p:cNvSpPr/>
              <p:nvPr/>
            </p:nvSpPr>
            <p:spPr>
              <a:xfrm>
                <a:off x="5590706" y="4245348"/>
                <a:ext cx="33497" cy="32270"/>
              </a:xfrm>
              <a:custGeom>
                <a:avLst/>
                <a:gdLst/>
                <a:ahLst/>
                <a:cxnLst/>
                <a:rect l="l" t="t" r="r" b="b"/>
                <a:pathLst>
                  <a:path w="4259" h="4103" extrusionOk="0">
                    <a:moveTo>
                      <a:pt x="2175" y="0"/>
                    </a:moveTo>
                    <a:cubicBezTo>
                      <a:pt x="2160" y="0"/>
                      <a:pt x="2145" y="1"/>
                      <a:pt x="2130" y="1"/>
                    </a:cubicBezTo>
                    <a:lnTo>
                      <a:pt x="1984" y="1"/>
                    </a:lnTo>
                    <a:cubicBezTo>
                      <a:pt x="872" y="49"/>
                      <a:pt x="1" y="993"/>
                      <a:pt x="37" y="2118"/>
                    </a:cubicBezTo>
                    <a:cubicBezTo>
                      <a:pt x="73" y="3228"/>
                      <a:pt x="980" y="4102"/>
                      <a:pt x="2085" y="4102"/>
                    </a:cubicBezTo>
                    <a:cubicBezTo>
                      <a:pt x="2100" y="4102"/>
                      <a:pt x="2115" y="4102"/>
                      <a:pt x="2130" y="4102"/>
                    </a:cubicBezTo>
                    <a:lnTo>
                      <a:pt x="2275" y="4102"/>
                    </a:lnTo>
                    <a:cubicBezTo>
                      <a:pt x="3388" y="4041"/>
                      <a:pt x="4259" y="3098"/>
                      <a:pt x="4222" y="1985"/>
                    </a:cubicBezTo>
                    <a:cubicBezTo>
                      <a:pt x="4175" y="875"/>
                      <a:pt x="3279" y="0"/>
                      <a:pt x="2175"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18" name="Google Shape;818;p17"/>
              <p:cNvSpPr/>
              <p:nvPr/>
            </p:nvSpPr>
            <p:spPr>
              <a:xfrm>
                <a:off x="5598791" y="4254944"/>
                <a:ext cx="15408" cy="13048"/>
              </a:xfrm>
              <a:custGeom>
                <a:avLst/>
                <a:gdLst/>
                <a:ahLst/>
                <a:cxnLst/>
                <a:rect l="l" t="t" r="r" b="b"/>
                <a:pathLst>
                  <a:path w="1959" h="1659" extrusionOk="0">
                    <a:moveTo>
                      <a:pt x="1106" y="0"/>
                    </a:moveTo>
                    <a:cubicBezTo>
                      <a:pt x="1085" y="0"/>
                      <a:pt x="1063" y="1"/>
                      <a:pt x="1041" y="3"/>
                    </a:cubicBezTo>
                    <a:cubicBezTo>
                      <a:pt x="303" y="51"/>
                      <a:pt x="1" y="970"/>
                      <a:pt x="557" y="1454"/>
                    </a:cubicBezTo>
                    <a:cubicBezTo>
                      <a:pt x="720" y="1596"/>
                      <a:pt x="909" y="1659"/>
                      <a:pt x="1093" y="1659"/>
                    </a:cubicBezTo>
                    <a:cubicBezTo>
                      <a:pt x="1538" y="1659"/>
                      <a:pt x="1958" y="1290"/>
                      <a:pt x="1924" y="777"/>
                    </a:cubicBezTo>
                    <a:cubicBezTo>
                      <a:pt x="1901" y="339"/>
                      <a:pt x="1538" y="0"/>
                      <a:pt x="1106"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819" name="Google Shape;819;p17"/>
            <p:cNvGrpSpPr/>
            <p:nvPr/>
          </p:nvGrpSpPr>
          <p:grpSpPr>
            <a:xfrm>
              <a:off x="4453984" y="3698805"/>
              <a:ext cx="55906" cy="54631"/>
              <a:chOff x="5618681" y="4109677"/>
              <a:chExt cx="33112" cy="32357"/>
            </a:xfrm>
          </p:grpSpPr>
          <p:sp>
            <p:nvSpPr>
              <p:cNvPr id="820" name="Google Shape;820;p17"/>
              <p:cNvSpPr/>
              <p:nvPr/>
            </p:nvSpPr>
            <p:spPr>
              <a:xfrm>
                <a:off x="5618681" y="4109677"/>
                <a:ext cx="33112" cy="32357"/>
              </a:xfrm>
              <a:custGeom>
                <a:avLst/>
                <a:gdLst/>
                <a:ahLst/>
                <a:cxnLst/>
                <a:rect l="l" t="t" r="r" b="b"/>
                <a:pathLst>
                  <a:path w="4210" h="4114" extrusionOk="0">
                    <a:moveTo>
                      <a:pt x="1984" y="1"/>
                    </a:moveTo>
                    <a:cubicBezTo>
                      <a:pt x="871" y="61"/>
                      <a:pt x="0" y="1005"/>
                      <a:pt x="36" y="2130"/>
                    </a:cubicBezTo>
                    <a:cubicBezTo>
                      <a:pt x="84" y="3235"/>
                      <a:pt x="992" y="4114"/>
                      <a:pt x="2106" y="4114"/>
                    </a:cubicBezTo>
                    <a:cubicBezTo>
                      <a:pt x="2114" y="4114"/>
                      <a:pt x="2121" y="4114"/>
                      <a:pt x="2129" y="4114"/>
                    </a:cubicBezTo>
                    <a:lnTo>
                      <a:pt x="2274" y="4114"/>
                    </a:lnTo>
                    <a:cubicBezTo>
                      <a:pt x="3375" y="4029"/>
                      <a:pt x="4210" y="3086"/>
                      <a:pt x="4173" y="1985"/>
                    </a:cubicBezTo>
                    <a:cubicBezTo>
                      <a:pt x="4137" y="884"/>
                      <a:pt x="3230" y="13"/>
                      <a:pt x="2129"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21" name="Google Shape;821;p17"/>
              <p:cNvSpPr/>
              <p:nvPr/>
            </p:nvSpPr>
            <p:spPr>
              <a:xfrm>
                <a:off x="5626767" y="4119280"/>
                <a:ext cx="15494" cy="13056"/>
              </a:xfrm>
              <a:custGeom>
                <a:avLst/>
                <a:gdLst/>
                <a:ahLst/>
                <a:cxnLst/>
                <a:rect l="l" t="t" r="r" b="b"/>
                <a:pathLst>
                  <a:path w="1970" h="1660" extrusionOk="0">
                    <a:moveTo>
                      <a:pt x="1098" y="1"/>
                    </a:moveTo>
                    <a:cubicBezTo>
                      <a:pt x="1083" y="1"/>
                      <a:pt x="1068" y="1"/>
                      <a:pt x="1053" y="2"/>
                    </a:cubicBezTo>
                    <a:cubicBezTo>
                      <a:pt x="315" y="62"/>
                      <a:pt x="0" y="970"/>
                      <a:pt x="557" y="1453"/>
                    </a:cubicBezTo>
                    <a:cubicBezTo>
                      <a:pt x="721" y="1596"/>
                      <a:pt x="913" y="1660"/>
                      <a:pt x="1100" y="1660"/>
                    </a:cubicBezTo>
                    <a:cubicBezTo>
                      <a:pt x="1547" y="1660"/>
                      <a:pt x="1970" y="1296"/>
                      <a:pt x="1936" y="776"/>
                    </a:cubicBezTo>
                    <a:cubicBezTo>
                      <a:pt x="1901" y="332"/>
                      <a:pt x="1527" y="1"/>
                      <a:pt x="1098"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822" name="Google Shape;822;p17"/>
            <p:cNvGrpSpPr/>
            <p:nvPr/>
          </p:nvGrpSpPr>
          <p:grpSpPr>
            <a:xfrm>
              <a:off x="4218649" y="3730184"/>
              <a:ext cx="53024" cy="45428"/>
              <a:chOff x="5479298" y="4128262"/>
              <a:chExt cx="31405" cy="26906"/>
            </a:xfrm>
          </p:grpSpPr>
          <p:sp>
            <p:nvSpPr>
              <p:cNvPr id="823" name="Google Shape;823;p17"/>
              <p:cNvSpPr/>
              <p:nvPr/>
            </p:nvSpPr>
            <p:spPr>
              <a:xfrm>
                <a:off x="5479298" y="4128262"/>
                <a:ext cx="31405" cy="26906"/>
              </a:xfrm>
              <a:custGeom>
                <a:avLst/>
                <a:gdLst/>
                <a:ahLst/>
                <a:cxnLst/>
                <a:rect l="l" t="t" r="r" b="b"/>
                <a:pathLst>
                  <a:path w="3993" h="3421" extrusionOk="0">
                    <a:moveTo>
                      <a:pt x="2273" y="1"/>
                    </a:moveTo>
                    <a:cubicBezTo>
                      <a:pt x="1853" y="1"/>
                      <a:pt x="1425" y="157"/>
                      <a:pt x="1077" y="505"/>
                    </a:cubicBezTo>
                    <a:cubicBezTo>
                      <a:pt x="0" y="1582"/>
                      <a:pt x="762" y="3420"/>
                      <a:pt x="2287" y="3420"/>
                    </a:cubicBezTo>
                    <a:cubicBezTo>
                      <a:pt x="3230" y="3420"/>
                      <a:pt x="3992" y="2658"/>
                      <a:pt x="3992" y="1715"/>
                    </a:cubicBezTo>
                    <a:cubicBezTo>
                      <a:pt x="3992" y="683"/>
                      <a:pt x="3150" y="1"/>
                      <a:pt x="2273"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24" name="Google Shape;824;p17"/>
              <p:cNvSpPr/>
              <p:nvPr/>
            </p:nvSpPr>
            <p:spPr>
              <a:xfrm>
                <a:off x="5493471" y="4137936"/>
                <a:ext cx="7621" cy="7621"/>
              </a:xfrm>
              <a:custGeom>
                <a:avLst/>
                <a:gdLst/>
                <a:ahLst/>
                <a:cxnLst/>
                <a:rect l="l" t="t" r="r" b="b"/>
                <a:pathLst>
                  <a:path w="969" h="969" extrusionOk="0">
                    <a:moveTo>
                      <a:pt x="485" y="1"/>
                    </a:moveTo>
                    <a:cubicBezTo>
                      <a:pt x="218" y="1"/>
                      <a:pt x="1" y="218"/>
                      <a:pt x="1" y="485"/>
                    </a:cubicBezTo>
                    <a:cubicBezTo>
                      <a:pt x="1" y="751"/>
                      <a:pt x="218" y="968"/>
                      <a:pt x="485" y="968"/>
                    </a:cubicBezTo>
                    <a:cubicBezTo>
                      <a:pt x="751" y="968"/>
                      <a:pt x="968" y="751"/>
                      <a:pt x="968" y="485"/>
                    </a:cubicBezTo>
                    <a:cubicBezTo>
                      <a:pt x="968" y="218"/>
                      <a:pt x="751" y="1"/>
                      <a:pt x="485"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825" name="Google Shape;825;p17"/>
            <p:cNvGrpSpPr/>
            <p:nvPr/>
          </p:nvGrpSpPr>
          <p:grpSpPr>
            <a:xfrm>
              <a:off x="4393577" y="3817735"/>
              <a:ext cx="53183" cy="45415"/>
              <a:chOff x="5582903" y="4180116"/>
              <a:chExt cx="31499" cy="26898"/>
            </a:xfrm>
          </p:grpSpPr>
          <p:sp>
            <p:nvSpPr>
              <p:cNvPr id="826" name="Google Shape;826;p17"/>
              <p:cNvSpPr/>
              <p:nvPr/>
            </p:nvSpPr>
            <p:spPr>
              <a:xfrm>
                <a:off x="5582903" y="4180116"/>
                <a:ext cx="31499" cy="26898"/>
              </a:xfrm>
              <a:custGeom>
                <a:avLst/>
                <a:gdLst/>
                <a:ahLst/>
                <a:cxnLst/>
                <a:rect l="l" t="t" r="r" b="b"/>
                <a:pathLst>
                  <a:path w="4005" h="3420" extrusionOk="0">
                    <a:moveTo>
                      <a:pt x="2276" y="1"/>
                    </a:moveTo>
                    <a:cubicBezTo>
                      <a:pt x="1855" y="1"/>
                      <a:pt x="1425" y="156"/>
                      <a:pt x="1077" y="505"/>
                    </a:cubicBezTo>
                    <a:cubicBezTo>
                      <a:pt x="1" y="1581"/>
                      <a:pt x="763" y="3420"/>
                      <a:pt x="2287" y="3420"/>
                    </a:cubicBezTo>
                    <a:cubicBezTo>
                      <a:pt x="3231" y="3420"/>
                      <a:pt x="4005" y="2658"/>
                      <a:pt x="4005" y="1714"/>
                    </a:cubicBezTo>
                    <a:cubicBezTo>
                      <a:pt x="4005" y="683"/>
                      <a:pt x="3157" y="1"/>
                      <a:pt x="2276"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27" name="Google Shape;827;p17"/>
              <p:cNvSpPr/>
              <p:nvPr/>
            </p:nvSpPr>
            <p:spPr>
              <a:xfrm>
                <a:off x="5597084" y="4189790"/>
                <a:ext cx="7613" cy="7621"/>
              </a:xfrm>
              <a:custGeom>
                <a:avLst/>
                <a:gdLst/>
                <a:ahLst/>
                <a:cxnLst/>
                <a:rect l="l" t="t" r="r" b="b"/>
                <a:pathLst>
                  <a:path w="968" h="969" extrusionOk="0">
                    <a:moveTo>
                      <a:pt x="484" y="0"/>
                    </a:moveTo>
                    <a:cubicBezTo>
                      <a:pt x="218" y="0"/>
                      <a:pt x="0" y="218"/>
                      <a:pt x="0" y="484"/>
                    </a:cubicBezTo>
                    <a:cubicBezTo>
                      <a:pt x="0" y="750"/>
                      <a:pt x="218" y="968"/>
                      <a:pt x="484" y="968"/>
                    </a:cubicBezTo>
                    <a:cubicBezTo>
                      <a:pt x="750" y="968"/>
                      <a:pt x="968" y="750"/>
                      <a:pt x="968" y="484"/>
                    </a:cubicBezTo>
                    <a:cubicBezTo>
                      <a:pt x="968" y="218"/>
                      <a:pt x="750" y="0"/>
                      <a:pt x="484"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828" name="Google Shape;828;p17"/>
            <p:cNvGrpSpPr/>
            <p:nvPr/>
          </p:nvGrpSpPr>
          <p:grpSpPr>
            <a:xfrm>
              <a:off x="1721230" y="2235576"/>
              <a:ext cx="100577" cy="96554"/>
              <a:chOff x="4000135" y="3243041"/>
              <a:chExt cx="59570" cy="57186"/>
            </a:xfrm>
          </p:grpSpPr>
          <p:sp>
            <p:nvSpPr>
              <p:cNvPr id="829" name="Google Shape;829;p17"/>
              <p:cNvSpPr/>
              <p:nvPr/>
            </p:nvSpPr>
            <p:spPr>
              <a:xfrm>
                <a:off x="4000135" y="3243041"/>
                <a:ext cx="59570" cy="57092"/>
              </a:xfrm>
              <a:custGeom>
                <a:avLst/>
                <a:gdLst/>
                <a:ahLst/>
                <a:cxnLst/>
                <a:rect l="l" t="t" r="r" b="b"/>
                <a:pathLst>
                  <a:path w="7574" h="7259" fill="none" extrusionOk="0">
                    <a:moveTo>
                      <a:pt x="1" y="2323"/>
                    </a:moveTo>
                    <a:lnTo>
                      <a:pt x="2577" y="7259"/>
                    </a:lnTo>
                    <a:lnTo>
                      <a:pt x="7573" y="4114"/>
                    </a:lnTo>
                    <a:lnTo>
                      <a:pt x="5541" y="1"/>
                    </a:lnTo>
                    <a:lnTo>
                      <a:pt x="352" y="2323"/>
                    </a:lnTo>
                  </a:path>
                </a:pathLst>
              </a:custGeom>
              <a:solidFill>
                <a:schemeClr val="lt2"/>
              </a:solidFill>
              <a:ln w="95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30" name="Google Shape;830;p17"/>
              <p:cNvSpPr/>
              <p:nvPr/>
            </p:nvSpPr>
            <p:spPr>
              <a:xfrm>
                <a:off x="4024210" y="3246847"/>
                <a:ext cx="15706" cy="53380"/>
              </a:xfrm>
              <a:custGeom>
                <a:avLst/>
                <a:gdLst/>
                <a:ahLst/>
                <a:cxnLst/>
                <a:rect l="l" t="t" r="r" b="b"/>
                <a:pathLst>
                  <a:path w="1997" h="6787" fill="none" extrusionOk="0">
                    <a:moveTo>
                      <a:pt x="0" y="6787"/>
                    </a:moveTo>
                    <a:lnTo>
                      <a:pt x="1996" y="1"/>
                    </a:lnTo>
                  </a:path>
                </a:pathLst>
              </a:custGeom>
              <a:solidFill>
                <a:schemeClr val="lt2"/>
              </a:solidFill>
              <a:ln w="95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31" name="Google Shape;831;p17"/>
              <p:cNvSpPr/>
              <p:nvPr/>
            </p:nvSpPr>
            <p:spPr>
              <a:xfrm>
                <a:off x="4002896" y="3261311"/>
                <a:ext cx="56809" cy="14086"/>
              </a:xfrm>
              <a:custGeom>
                <a:avLst/>
                <a:gdLst/>
                <a:ahLst/>
                <a:cxnLst/>
                <a:rect l="l" t="t" r="r" b="b"/>
                <a:pathLst>
                  <a:path w="7223" h="1791" fill="none" extrusionOk="0">
                    <a:moveTo>
                      <a:pt x="7222" y="1791"/>
                    </a:moveTo>
                    <a:lnTo>
                      <a:pt x="1" y="0"/>
                    </a:lnTo>
                  </a:path>
                </a:pathLst>
              </a:custGeom>
              <a:solidFill>
                <a:schemeClr val="lt2"/>
              </a:solidFill>
              <a:ln w="95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832" name="Google Shape;832;p17"/>
            <p:cNvGrpSpPr/>
            <p:nvPr/>
          </p:nvGrpSpPr>
          <p:grpSpPr>
            <a:xfrm>
              <a:off x="1683318" y="2240357"/>
              <a:ext cx="63794" cy="54671"/>
              <a:chOff x="3977681" y="3245872"/>
              <a:chExt cx="37783" cy="32380"/>
            </a:xfrm>
          </p:grpSpPr>
          <p:sp>
            <p:nvSpPr>
              <p:cNvPr id="833" name="Google Shape;833;p17"/>
              <p:cNvSpPr/>
              <p:nvPr/>
            </p:nvSpPr>
            <p:spPr>
              <a:xfrm>
                <a:off x="3977681" y="3245872"/>
                <a:ext cx="37783" cy="32380"/>
              </a:xfrm>
              <a:custGeom>
                <a:avLst/>
                <a:gdLst/>
                <a:ahLst/>
                <a:cxnLst/>
                <a:rect l="l" t="t" r="r" b="b"/>
                <a:pathLst>
                  <a:path w="4804" h="4117" extrusionOk="0">
                    <a:moveTo>
                      <a:pt x="2726" y="1"/>
                    </a:moveTo>
                    <a:cubicBezTo>
                      <a:pt x="2219" y="1"/>
                      <a:pt x="1703" y="189"/>
                      <a:pt x="1283" y="608"/>
                    </a:cubicBezTo>
                    <a:cubicBezTo>
                      <a:pt x="1" y="1903"/>
                      <a:pt x="908" y="4117"/>
                      <a:pt x="2747" y="4117"/>
                    </a:cubicBezTo>
                    <a:cubicBezTo>
                      <a:pt x="3872" y="4104"/>
                      <a:pt x="4791" y="3185"/>
                      <a:pt x="4803" y="2060"/>
                    </a:cubicBezTo>
                    <a:cubicBezTo>
                      <a:pt x="4795" y="818"/>
                      <a:pt x="3782" y="1"/>
                      <a:pt x="2726"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34" name="Google Shape;834;p17"/>
              <p:cNvSpPr/>
              <p:nvPr/>
            </p:nvSpPr>
            <p:spPr>
              <a:xfrm>
                <a:off x="3992718" y="3255507"/>
                <a:ext cx="13040" cy="13040"/>
              </a:xfrm>
              <a:custGeom>
                <a:avLst/>
                <a:gdLst/>
                <a:ahLst/>
                <a:cxnLst/>
                <a:rect l="l" t="t" r="r" b="b"/>
                <a:pathLst>
                  <a:path w="1658" h="1658" extrusionOk="0">
                    <a:moveTo>
                      <a:pt x="835" y="0"/>
                    </a:moveTo>
                    <a:cubicBezTo>
                      <a:pt x="375" y="0"/>
                      <a:pt x="0" y="375"/>
                      <a:pt x="0" y="835"/>
                    </a:cubicBezTo>
                    <a:cubicBezTo>
                      <a:pt x="0" y="1295"/>
                      <a:pt x="375" y="1658"/>
                      <a:pt x="835" y="1658"/>
                    </a:cubicBezTo>
                    <a:cubicBezTo>
                      <a:pt x="1282" y="1658"/>
                      <a:pt x="1657" y="1295"/>
                      <a:pt x="1657" y="835"/>
                    </a:cubicBezTo>
                    <a:cubicBezTo>
                      <a:pt x="1657" y="375"/>
                      <a:pt x="1282" y="0"/>
                      <a:pt x="835"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835" name="Google Shape;835;p17"/>
            <p:cNvGrpSpPr/>
            <p:nvPr/>
          </p:nvGrpSpPr>
          <p:grpSpPr>
            <a:xfrm>
              <a:off x="1789991" y="2268721"/>
              <a:ext cx="53024" cy="45588"/>
              <a:chOff x="4040860" y="3262672"/>
              <a:chExt cx="31405" cy="27001"/>
            </a:xfrm>
          </p:grpSpPr>
          <p:sp>
            <p:nvSpPr>
              <p:cNvPr id="836" name="Google Shape;836;p17"/>
              <p:cNvSpPr/>
              <p:nvPr/>
            </p:nvSpPr>
            <p:spPr>
              <a:xfrm>
                <a:off x="4040860" y="3262672"/>
                <a:ext cx="31405" cy="27001"/>
              </a:xfrm>
              <a:custGeom>
                <a:avLst/>
                <a:gdLst/>
                <a:ahLst/>
                <a:cxnLst/>
                <a:rect l="l" t="t" r="r" b="b"/>
                <a:pathLst>
                  <a:path w="3993" h="3433" extrusionOk="0">
                    <a:moveTo>
                      <a:pt x="2272" y="1"/>
                    </a:moveTo>
                    <a:cubicBezTo>
                      <a:pt x="1853" y="1"/>
                      <a:pt x="1425" y="157"/>
                      <a:pt x="1077" y="505"/>
                    </a:cubicBezTo>
                    <a:cubicBezTo>
                      <a:pt x="0" y="1581"/>
                      <a:pt x="762" y="3420"/>
                      <a:pt x="2286" y="3432"/>
                    </a:cubicBezTo>
                    <a:cubicBezTo>
                      <a:pt x="3230" y="3420"/>
                      <a:pt x="3992" y="2658"/>
                      <a:pt x="3992" y="1714"/>
                    </a:cubicBezTo>
                    <a:cubicBezTo>
                      <a:pt x="3992" y="683"/>
                      <a:pt x="3150" y="1"/>
                      <a:pt x="2272"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37" name="Google Shape;837;p17"/>
              <p:cNvSpPr/>
              <p:nvPr/>
            </p:nvSpPr>
            <p:spPr>
              <a:xfrm>
                <a:off x="4054938" y="3272346"/>
                <a:ext cx="7621" cy="7621"/>
              </a:xfrm>
              <a:custGeom>
                <a:avLst/>
                <a:gdLst/>
                <a:ahLst/>
                <a:cxnLst/>
                <a:rect l="l" t="t" r="r" b="b"/>
                <a:pathLst>
                  <a:path w="969" h="969" extrusionOk="0">
                    <a:moveTo>
                      <a:pt x="484" y="1"/>
                    </a:moveTo>
                    <a:cubicBezTo>
                      <a:pt x="218" y="1"/>
                      <a:pt x="0" y="218"/>
                      <a:pt x="0" y="484"/>
                    </a:cubicBezTo>
                    <a:cubicBezTo>
                      <a:pt x="0" y="751"/>
                      <a:pt x="218" y="968"/>
                      <a:pt x="484" y="968"/>
                    </a:cubicBezTo>
                    <a:cubicBezTo>
                      <a:pt x="763" y="968"/>
                      <a:pt x="968" y="751"/>
                      <a:pt x="968" y="484"/>
                    </a:cubicBezTo>
                    <a:cubicBezTo>
                      <a:pt x="968" y="218"/>
                      <a:pt x="763" y="1"/>
                      <a:pt x="484"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838" name="Google Shape;838;p17"/>
            <p:cNvGrpSpPr/>
            <p:nvPr/>
          </p:nvGrpSpPr>
          <p:grpSpPr>
            <a:xfrm>
              <a:off x="1756580" y="2214104"/>
              <a:ext cx="53011" cy="45428"/>
              <a:chOff x="4021072" y="3230323"/>
              <a:chExt cx="31397" cy="26906"/>
            </a:xfrm>
          </p:grpSpPr>
          <p:sp>
            <p:nvSpPr>
              <p:cNvPr id="839" name="Google Shape;839;p17"/>
              <p:cNvSpPr/>
              <p:nvPr/>
            </p:nvSpPr>
            <p:spPr>
              <a:xfrm>
                <a:off x="4021072" y="3230323"/>
                <a:ext cx="31397" cy="26906"/>
              </a:xfrm>
              <a:custGeom>
                <a:avLst/>
                <a:gdLst/>
                <a:ahLst/>
                <a:cxnLst/>
                <a:rect l="l" t="t" r="r" b="b"/>
                <a:pathLst>
                  <a:path w="3992" h="3421" extrusionOk="0">
                    <a:moveTo>
                      <a:pt x="2272" y="1"/>
                    </a:moveTo>
                    <a:cubicBezTo>
                      <a:pt x="1853" y="1"/>
                      <a:pt x="1425" y="157"/>
                      <a:pt x="1077" y="505"/>
                    </a:cubicBezTo>
                    <a:cubicBezTo>
                      <a:pt x="0" y="1581"/>
                      <a:pt x="762" y="3420"/>
                      <a:pt x="2286" y="3420"/>
                    </a:cubicBezTo>
                    <a:cubicBezTo>
                      <a:pt x="3230" y="3420"/>
                      <a:pt x="3992" y="2658"/>
                      <a:pt x="3992" y="1714"/>
                    </a:cubicBezTo>
                    <a:cubicBezTo>
                      <a:pt x="3992" y="683"/>
                      <a:pt x="3150" y="1"/>
                      <a:pt x="2272"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40" name="Google Shape;840;p17"/>
              <p:cNvSpPr/>
              <p:nvPr/>
            </p:nvSpPr>
            <p:spPr>
              <a:xfrm>
                <a:off x="4035245" y="3239997"/>
                <a:ext cx="7621" cy="7621"/>
              </a:xfrm>
              <a:custGeom>
                <a:avLst/>
                <a:gdLst/>
                <a:ahLst/>
                <a:cxnLst/>
                <a:rect l="l" t="t" r="r" b="b"/>
                <a:pathLst>
                  <a:path w="969" h="969" extrusionOk="0">
                    <a:moveTo>
                      <a:pt x="484" y="1"/>
                    </a:moveTo>
                    <a:cubicBezTo>
                      <a:pt x="218" y="1"/>
                      <a:pt x="0" y="218"/>
                      <a:pt x="0" y="484"/>
                    </a:cubicBezTo>
                    <a:cubicBezTo>
                      <a:pt x="0" y="751"/>
                      <a:pt x="218" y="968"/>
                      <a:pt x="484" y="968"/>
                    </a:cubicBezTo>
                    <a:cubicBezTo>
                      <a:pt x="750" y="968"/>
                      <a:pt x="968" y="751"/>
                      <a:pt x="968" y="484"/>
                    </a:cubicBezTo>
                    <a:cubicBezTo>
                      <a:pt x="968" y="218"/>
                      <a:pt x="750" y="1"/>
                      <a:pt x="484"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841" name="Google Shape;841;p17"/>
            <p:cNvGrpSpPr/>
            <p:nvPr/>
          </p:nvGrpSpPr>
          <p:grpSpPr>
            <a:xfrm>
              <a:off x="1723488" y="2310578"/>
              <a:ext cx="53183" cy="45495"/>
              <a:chOff x="4001472" y="3287462"/>
              <a:chExt cx="31499" cy="26945"/>
            </a:xfrm>
          </p:grpSpPr>
          <p:sp>
            <p:nvSpPr>
              <p:cNvPr id="842" name="Google Shape;842;p17"/>
              <p:cNvSpPr/>
              <p:nvPr/>
            </p:nvSpPr>
            <p:spPr>
              <a:xfrm>
                <a:off x="4001472" y="3287462"/>
                <a:ext cx="31499" cy="26945"/>
              </a:xfrm>
              <a:custGeom>
                <a:avLst/>
                <a:gdLst/>
                <a:ahLst/>
                <a:cxnLst/>
                <a:rect l="l" t="t" r="r" b="b"/>
                <a:pathLst>
                  <a:path w="4005" h="3426" extrusionOk="0">
                    <a:moveTo>
                      <a:pt x="2276" y="1"/>
                    </a:moveTo>
                    <a:cubicBezTo>
                      <a:pt x="1854" y="1"/>
                      <a:pt x="1425" y="158"/>
                      <a:pt x="1077" y="510"/>
                    </a:cubicBezTo>
                    <a:cubicBezTo>
                      <a:pt x="0" y="1587"/>
                      <a:pt x="762" y="3425"/>
                      <a:pt x="2286" y="3425"/>
                    </a:cubicBezTo>
                    <a:cubicBezTo>
                      <a:pt x="3230" y="3425"/>
                      <a:pt x="3992" y="2663"/>
                      <a:pt x="4004" y="1720"/>
                    </a:cubicBezTo>
                    <a:cubicBezTo>
                      <a:pt x="4004" y="688"/>
                      <a:pt x="3157" y="1"/>
                      <a:pt x="2276"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43" name="Google Shape;843;p17"/>
              <p:cNvSpPr/>
              <p:nvPr/>
            </p:nvSpPr>
            <p:spPr>
              <a:xfrm>
                <a:off x="4014410" y="3297175"/>
                <a:ext cx="8856" cy="7590"/>
              </a:xfrm>
              <a:custGeom>
                <a:avLst/>
                <a:gdLst/>
                <a:ahLst/>
                <a:cxnLst/>
                <a:rect l="l" t="t" r="r" b="b"/>
                <a:pathLst>
                  <a:path w="1126" h="965" extrusionOk="0">
                    <a:moveTo>
                      <a:pt x="641" y="1"/>
                    </a:moveTo>
                    <a:cubicBezTo>
                      <a:pt x="218" y="1"/>
                      <a:pt x="0" y="521"/>
                      <a:pt x="303" y="823"/>
                    </a:cubicBezTo>
                    <a:cubicBezTo>
                      <a:pt x="400" y="921"/>
                      <a:pt x="520" y="964"/>
                      <a:pt x="638" y="964"/>
                    </a:cubicBezTo>
                    <a:cubicBezTo>
                      <a:pt x="886" y="964"/>
                      <a:pt x="1125" y="772"/>
                      <a:pt x="1125" y="485"/>
                    </a:cubicBezTo>
                    <a:cubicBezTo>
                      <a:pt x="1125" y="206"/>
                      <a:pt x="908" y="1"/>
                      <a:pt x="641"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844" name="Google Shape;844;p17"/>
            <p:cNvGrpSpPr/>
            <p:nvPr/>
          </p:nvGrpSpPr>
          <p:grpSpPr>
            <a:xfrm>
              <a:off x="1902426" y="2283767"/>
              <a:ext cx="259118" cy="186189"/>
              <a:chOff x="4107453" y="3271583"/>
              <a:chExt cx="153470" cy="110275"/>
            </a:xfrm>
          </p:grpSpPr>
          <p:sp>
            <p:nvSpPr>
              <p:cNvPr id="845" name="Google Shape;845;p17"/>
              <p:cNvSpPr/>
              <p:nvPr/>
            </p:nvSpPr>
            <p:spPr>
              <a:xfrm>
                <a:off x="4107453" y="3271583"/>
                <a:ext cx="153470" cy="110275"/>
              </a:xfrm>
              <a:custGeom>
                <a:avLst/>
                <a:gdLst/>
                <a:ahLst/>
                <a:cxnLst/>
                <a:rect l="l" t="t" r="r" b="b"/>
                <a:pathLst>
                  <a:path w="19513" h="14021" fill="none" extrusionOk="0">
                    <a:moveTo>
                      <a:pt x="19513" y="14021"/>
                    </a:moveTo>
                    <a:lnTo>
                      <a:pt x="14844" y="968"/>
                    </a:lnTo>
                    <a:lnTo>
                      <a:pt x="5674" y="1"/>
                    </a:lnTo>
                    <a:lnTo>
                      <a:pt x="1" y="968"/>
                    </a:lnTo>
                    <a:lnTo>
                      <a:pt x="8977" y="2674"/>
                    </a:lnTo>
                    <a:lnTo>
                      <a:pt x="14360" y="10102"/>
                    </a:lnTo>
                    <a:lnTo>
                      <a:pt x="19029" y="14021"/>
                    </a:lnTo>
                  </a:path>
                </a:pathLst>
              </a:custGeom>
              <a:solidFill>
                <a:schemeClr val="lt2"/>
              </a:solidFill>
              <a:ln w="95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46" name="Google Shape;846;p17"/>
              <p:cNvSpPr/>
              <p:nvPr/>
            </p:nvSpPr>
            <p:spPr>
              <a:xfrm>
                <a:off x="4155886" y="3271968"/>
                <a:ext cx="22171" cy="20559"/>
              </a:xfrm>
              <a:custGeom>
                <a:avLst/>
                <a:gdLst/>
                <a:ahLst/>
                <a:cxnLst/>
                <a:rect l="l" t="t" r="r" b="b"/>
                <a:pathLst>
                  <a:path w="2819" h="2614" fill="none" extrusionOk="0">
                    <a:moveTo>
                      <a:pt x="2819" y="2613"/>
                    </a:moveTo>
                    <a:lnTo>
                      <a:pt x="0" y="0"/>
                    </a:lnTo>
                  </a:path>
                </a:pathLst>
              </a:custGeom>
              <a:solidFill>
                <a:schemeClr val="lt2"/>
              </a:solidFill>
              <a:ln w="95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47" name="Google Shape;847;p17"/>
              <p:cNvSpPr/>
              <p:nvPr/>
            </p:nvSpPr>
            <p:spPr>
              <a:xfrm>
                <a:off x="4178049" y="3279196"/>
                <a:ext cx="42345" cy="13331"/>
              </a:xfrm>
              <a:custGeom>
                <a:avLst/>
                <a:gdLst/>
                <a:ahLst/>
                <a:cxnLst/>
                <a:rect l="l" t="t" r="r" b="b"/>
                <a:pathLst>
                  <a:path w="5384" h="1695" fill="none" extrusionOk="0">
                    <a:moveTo>
                      <a:pt x="1" y="1694"/>
                    </a:moveTo>
                    <a:lnTo>
                      <a:pt x="5384" y="0"/>
                    </a:lnTo>
                  </a:path>
                </a:pathLst>
              </a:custGeom>
              <a:solidFill>
                <a:schemeClr val="lt2"/>
              </a:solidFill>
              <a:ln w="95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48" name="Google Shape;848;p17"/>
              <p:cNvSpPr/>
              <p:nvPr/>
            </p:nvSpPr>
            <p:spPr>
              <a:xfrm>
                <a:off x="4220387" y="3279196"/>
                <a:ext cx="8" cy="71745"/>
              </a:xfrm>
              <a:custGeom>
                <a:avLst/>
                <a:gdLst/>
                <a:ahLst/>
                <a:cxnLst/>
                <a:rect l="l" t="t" r="r" b="b"/>
                <a:pathLst>
                  <a:path w="1" h="9122" fill="none" extrusionOk="0">
                    <a:moveTo>
                      <a:pt x="1" y="0"/>
                    </a:moveTo>
                    <a:lnTo>
                      <a:pt x="1" y="9121"/>
                    </a:lnTo>
                  </a:path>
                </a:pathLst>
              </a:custGeom>
              <a:solidFill>
                <a:schemeClr val="lt2"/>
              </a:solidFill>
              <a:ln w="95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849" name="Google Shape;849;p17"/>
            <p:cNvGrpSpPr/>
            <p:nvPr/>
          </p:nvGrpSpPr>
          <p:grpSpPr>
            <a:xfrm>
              <a:off x="1952223" y="2262294"/>
              <a:ext cx="53183" cy="45588"/>
              <a:chOff x="4136947" y="3258865"/>
              <a:chExt cx="31499" cy="27001"/>
            </a:xfrm>
          </p:grpSpPr>
          <p:sp>
            <p:nvSpPr>
              <p:cNvPr id="850" name="Google Shape;850;p17"/>
              <p:cNvSpPr/>
              <p:nvPr/>
            </p:nvSpPr>
            <p:spPr>
              <a:xfrm>
                <a:off x="4136947" y="3258865"/>
                <a:ext cx="31499" cy="27001"/>
              </a:xfrm>
              <a:custGeom>
                <a:avLst/>
                <a:gdLst/>
                <a:ahLst/>
                <a:cxnLst/>
                <a:rect l="l" t="t" r="r" b="b"/>
                <a:pathLst>
                  <a:path w="4005" h="3433" extrusionOk="0">
                    <a:moveTo>
                      <a:pt x="2285" y="1"/>
                    </a:moveTo>
                    <a:cubicBezTo>
                      <a:pt x="1866" y="1"/>
                      <a:pt x="1438" y="157"/>
                      <a:pt x="1090" y="505"/>
                    </a:cubicBezTo>
                    <a:cubicBezTo>
                      <a:pt x="1" y="1581"/>
                      <a:pt x="775" y="3432"/>
                      <a:pt x="2299" y="3432"/>
                    </a:cubicBezTo>
                    <a:cubicBezTo>
                      <a:pt x="3243" y="3420"/>
                      <a:pt x="4005" y="2658"/>
                      <a:pt x="4005" y="1715"/>
                    </a:cubicBezTo>
                    <a:cubicBezTo>
                      <a:pt x="4005" y="683"/>
                      <a:pt x="3163" y="1"/>
                      <a:pt x="2285"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51" name="Google Shape;851;p17"/>
              <p:cNvSpPr/>
              <p:nvPr/>
            </p:nvSpPr>
            <p:spPr>
              <a:xfrm>
                <a:off x="4151222" y="3268539"/>
                <a:ext cx="7621" cy="7621"/>
              </a:xfrm>
              <a:custGeom>
                <a:avLst/>
                <a:gdLst/>
                <a:ahLst/>
                <a:cxnLst/>
                <a:rect l="l" t="t" r="r" b="b"/>
                <a:pathLst>
                  <a:path w="969" h="969" extrusionOk="0">
                    <a:moveTo>
                      <a:pt x="484" y="1"/>
                    </a:moveTo>
                    <a:cubicBezTo>
                      <a:pt x="206" y="1"/>
                      <a:pt x="0" y="218"/>
                      <a:pt x="0" y="485"/>
                    </a:cubicBezTo>
                    <a:cubicBezTo>
                      <a:pt x="0" y="751"/>
                      <a:pt x="206" y="968"/>
                      <a:pt x="484" y="968"/>
                    </a:cubicBezTo>
                    <a:cubicBezTo>
                      <a:pt x="750" y="968"/>
                      <a:pt x="968" y="751"/>
                      <a:pt x="968" y="485"/>
                    </a:cubicBezTo>
                    <a:cubicBezTo>
                      <a:pt x="968" y="218"/>
                      <a:pt x="750" y="1"/>
                      <a:pt x="484"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852" name="Google Shape;852;p17"/>
            <p:cNvGrpSpPr/>
            <p:nvPr/>
          </p:nvGrpSpPr>
          <p:grpSpPr>
            <a:xfrm>
              <a:off x="1864036" y="2275149"/>
              <a:ext cx="53130" cy="45415"/>
              <a:chOff x="4084715" y="3266478"/>
              <a:chExt cx="31468" cy="26898"/>
            </a:xfrm>
          </p:grpSpPr>
          <p:sp>
            <p:nvSpPr>
              <p:cNvPr id="853" name="Google Shape;853;p17"/>
              <p:cNvSpPr/>
              <p:nvPr/>
            </p:nvSpPr>
            <p:spPr>
              <a:xfrm>
                <a:off x="4084715" y="3266478"/>
                <a:ext cx="31468" cy="26898"/>
              </a:xfrm>
              <a:custGeom>
                <a:avLst/>
                <a:gdLst/>
                <a:ahLst/>
                <a:cxnLst/>
                <a:rect l="l" t="t" r="r" b="b"/>
                <a:pathLst>
                  <a:path w="4001" h="3420" extrusionOk="0">
                    <a:moveTo>
                      <a:pt x="2279" y="1"/>
                    </a:moveTo>
                    <a:cubicBezTo>
                      <a:pt x="1859" y="1"/>
                      <a:pt x="1429" y="157"/>
                      <a:pt x="1077" y="505"/>
                    </a:cubicBezTo>
                    <a:cubicBezTo>
                      <a:pt x="1" y="1581"/>
                      <a:pt x="763" y="3420"/>
                      <a:pt x="2287" y="3420"/>
                    </a:cubicBezTo>
                    <a:cubicBezTo>
                      <a:pt x="3231" y="3420"/>
                      <a:pt x="3993" y="2658"/>
                      <a:pt x="3993" y="1726"/>
                    </a:cubicBezTo>
                    <a:cubicBezTo>
                      <a:pt x="4001" y="686"/>
                      <a:pt x="3161" y="1"/>
                      <a:pt x="2279"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54" name="Google Shape;854;p17"/>
              <p:cNvSpPr/>
              <p:nvPr/>
            </p:nvSpPr>
            <p:spPr>
              <a:xfrm>
                <a:off x="4098896" y="3276152"/>
                <a:ext cx="7613" cy="7621"/>
              </a:xfrm>
              <a:custGeom>
                <a:avLst/>
                <a:gdLst/>
                <a:ahLst/>
                <a:cxnLst/>
                <a:rect l="l" t="t" r="r" b="b"/>
                <a:pathLst>
                  <a:path w="968" h="969" extrusionOk="0">
                    <a:moveTo>
                      <a:pt x="484" y="0"/>
                    </a:moveTo>
                    <a:cubicBezTo>
                      <a:pt x="218" y="0"/>
                      <a:pt x="0" y="218"/>
                      <a:pt x="0" y="484"/>
                    </a:cubicBezTo>
                    <a:cubicBezTo>
                      <a:pt x="0" y="750"/>
                      <a:pt x="218" y="968"/>
                      <a:pt x="484" y="968"/>
                    </a:cubicBezTo>
                    <a:cubicBezTo>
                      <a:pt x="750" y="968"/>
                      <a:pt x="968" y="750"/>
                      <a:pt x="968" y="484"/>
                    </a:cubicBezTo>
                    <a:cubicBezTo>
                      <a:pt x="968" y="218"/>
                      <a:pt x="750" y="0"/>
                      <a:pt x="484"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855" name="Google Shape;855;p17"/>
            <p:cNvGrpSpPr/>
            <p:nvPr/>
          </p:nvGrpSpPr>
          <p:grpSpPr>
            <a:xfrm>
              <a:off x="1989817" y="2297723"/>
              <a:ext cx="53024" cy="45495"/>
              <a:chOff x="4159213" y="3279849"/>
              <a:chExt cx="31405" cy="26945"/>
            </a:xfrm>
          </p:grpSpPr>
          <p:sp>
            <p:nvSpPr>
              <p:cNvPr id="856" name="Google Shape;856;p17"/>
              <p:cNvSpPr/>
              <p:nvPr/>
            </p:nvSpPr>
            <p:spPr>
              <a:xfrm>
                <a:off x="4159213" y="3279849"/>
                <a:ext cx="31405" cy="26945"/>
              </a:xfrm>
              <a:custGeom>
                <a:avLst/>
                <a:gdLst/>
                <a:ahLst/>
                <a:cxnLst/>
                <a:rect l="l" t="t" r="r" b="b"/>
                <a:pathLst>
                  <a:path w="3993" h="3426" extrusionOk="0">
                    <a:moveTo>
                      <a:pt x="2273" y="1"/>
                    </a:moveTo>
                    <a:cubicBezTo>
                      <a:pt x="1853" y="1"/>
                      <a:pt x="1425" y="158"/>
                      <a:pt x="1077" y="510"/>
                    </a:cubicBezTo>
                    <a:cubicBezTo>
                      <a:pt x="1" y="1587"/>
                      <a:pt x="763" y="3426"/>
                      <a:pt x="2287" y="3426"/>
                    </a:cubicBezTo>
                    <a:cubicBezTo>
                      <a:pt x="3230" y="3426"/>
                      <a:pt x="3992" y="2663"/>
                      <a:pt x="3992" y="1720"/>
                    </a:cubicBezTo>
                    <a:cubicBezTo>
                      <a:pt x="3992" y="689"/>
                      <a:pt x="3151" y="1"/>
                      <a:pt x="2273"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57" name="Google Shape;857;p17"/>
              <p:cNvSpPr/>
              <p:nvPr/>
            </p:nvSpPr>
            <p:spPr>
              <a:xfrm>
                <a:off x="4173385" y="3289570"/>
                <a:ext cx="7621" cy="7613"/>
              </a:xfrm>
              <a:custGeom>
                <a:avLst/>
                <a:gdLst/>
                <a:ahLst/>
                <a:cxnLst/>
                <a:rect l="l" t="t" r="r" b="b"/>
                <a:pathLst>
                  <a:path w="969" h="968" extrusionOk="0">
                    <a:moveTo>
                      <a:pt x="485" y="0"/>
                    </a:moveTo>
                    <a:cubicBezTo>
                      <a:pt x="219" y="0"/>
                      <a:pt x="1" y="218"/>
                      <a:pt x="1" y="484"/>
                    </a:cubicBezTo>
                    <a:cubicBezTo>
                      <a:pt x="1" y="750"/>
                      <a:pt x="219" y="968"/>
                      <a:pt x="485" y="968"/>
                    </a:cubicBezTo>
                    <a:cubicBezTo>
                      <a:pt x="751" y="968"/>
                      <a:pt x="969" y="750"/>
                      <a:pt x="969" y="484"/>
                    </a:cubicBezTo>
                    <a:cubicBezTo>
                      <a:pt x="969" y="218"/>
                      <a:pt x="751" y="0"/>
                      <a:pt x="485"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858" name="Google Shape;858;p17"/>
            <p:cNvGrpSpPr/>
            <p:nvPr/>
          </p:nvGrpSpPr>
          <p:grpSpPr>
            <a:xfrm>
              <a:off x="2061299" y="2275188"/>
              <a:ext cx="53024" cy="45389"/>
              <a:chOff x="4201550" y="3266502"/>
              <a:chExt cx="31405" cy="26883"/>
            </a:xfrm>
          </p:grpSpPr>
          <p:sp>
            <p:nvSpPr>
              <p:cNvPr id="859" name="Google Shape;859;p17"/>
              <p:cNvSpPr/>
              <p:nvPr/>
            </p:nvSpPr>
            <p:spPr>
              <a:xfrm>
                <a:off x="4201550" y="3266502"/>
                <a:ext cx="31405" cy="26883"/>
              </a:xfrm>
              <a:custGeom>
                <a:avLst/>
                <a:gdLst/>
                <a:ahLst/>
                <a:cxnLst/>
                <a:rect l="l" t="t" r="r" b="b"/>
                <a:pathLst>
                  <a:path w="3993" h="3418" extrusionOk="0">
                    <a:moveTo>
                      <a:pt x="2266" y="1"/>
                    </a:moveTo>
                    <a:cubicBezTo>
                      <a:pt x="1849" y="1"/>
                      <a:pt x="1423" y="155"/>
                      <a:pt x="1077" y="502"/>
                    </a:cubicBezTo>
                    <a:cubicBezTo>
                      <a:pt x="1" y="1566"/>
                      <a:pt x="751" y="3417"/>
                      <a:pt x="2275" y="3417"/>
                    </a:cubicBezTo>
                    <a:cubicBezTo>
                      <a:pt x="2282" y="3417"/>
                      <a:pt x="2290" y="3417"/>
                      <a:pt x="2297" y="3417"/>
                    </a:cubicBezTo>
                    <a:cubicBezTo>
                      <a:pt x="3230" y="3417"/>
                      <a:pt x="3993" y="2660"/>
                      <a:pt x="3993" y="1723"/>
                    </a:cubicBezTo>
                    <a:cubicBezTo>
                      <a:pt x="3993" y="689"/>
                      <a:pt x="3146" y="1"/>
                      <a:pt x="2266"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60" name="Google Shape;860;p17"/>
              <p:cNvSpPr/>
              <p:nvPr/>
            </p:nvSpPr>
            <p:spPr>
              <a:xfrm>
                <a:off x="4214331" y="3276247"/>
                <a:ext cx="8919" cy="7582"/>
              </a:xfrm>
              <a:custGeom>
                <a:avLst/>
                <a:gdLst/>
                <a:ahLst/>
                <a:cxnLst/>
                <a:rect l="l" t="t" r="r" b="b"/>
                <a:pathLst>
                  <a:path w="1134" h="964" extrusionOk="0">
                    <a:moveTo>
                      <a:pt x="635" y="0"/>
                    </a:moveTo>
                    <a:cubicBezTo>
                      <a:pt x="209" y="0"/>
                      <a:pt x="0" y="512"/>
                      <a:pt x="311" y="823"/>
                    </a:cubicBezTo>
                    <a:cubicBezTo>
                      <a:pt x="408" y="920"/>
                      <a:pt x="528" y="964"/>
                      <a:pt x="646" y="964"/>
                    </a:cubicBezTo>
                    <a:cubicBezTo>
                      <a:pt x="895" y="964"/>
                      <a:pt x="1134" y="771"/>
                      <a:pt x="1134" y="484"/>
                    </a:cubicBezTo>
                    <a:cubicBezTo>
                      <a:pt x="1134" y="206"/>
                      <a:pt x="916" y="0"/>
                      <a:pt x="650" y="0"/>
                    </a:cubicBezTo>
                    <a:cubicBezTo>
                      <a:pt x="645" y="0"/>
                      <a:pt x="640" y="0"/>
                      <a:pt x="635"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861" name="Google Shape;861;p17"/>
            <p:cNvGrpSpPr/>
            <p:nvPr/>
          </p:nvGrpSpPr>
          <p:grpSpPr>
            <a:xfrm>
              <a:off x="2061299" y="2396375"/>
              <a:ext cx="53024" cy="45468"/>
              <a:chOff x="4201550" y="3338278"/>
              <a:chExt cx="31405" cy="26930"/>
            </a:xfrm>
          </p:grpSpPr>
          <p:sp>
            <p:nvSpPr>
              <p:cNvPr id="862" name="Google Shape;862;p17"/>
              <p:cNvSpPr/>
              <p:nvPr/>
            </p:nvSpPr>
            <p:spPr>
              <a:xfrm>
                <a:off x="4201550" y="3338278"/>
                <a:ext cx="31405" cy="26930"/>
              </a:xfrm>
              <a:custGeom>
                <a:avLst/>
                <a:gdLst/>
                <a:ahLst/>
                <a:cxnLst/>
                <a:rect l="l" t="t" r="r" b="b"/>
                <a:pathLst>
                  <a:path w="3993" h="3424" extrusionOk="0">
                    <a:moveTo>
                      <a:pt x="2266" y="1"/>
                    </a:moveTo>
                    <a:cubicBezTo>
                      <a:pt x="1848" y="1"/>
                      <a:pt x="1423" y="154"/>
                      <a:pt x="1077" y="497"/>
                    </a:cubicBezTo>
                    <a:cubicBezTo>
                      <a:pt x="1" y="1573"/>
                      <a:pt x="751" y="3412"/>
                      <a:pt x="2275" y="3424"/>
                    </a:cubicBezTo>
                    <a:cubicBezTo>
                      <a:pt x="3218" y="3424"/>
                      <a:pt x="3993" y="2662"/>
                      <a:pt x="3993" y="1718"/>
                    </a:cubicBezTo>
                    <a:cubicBezTo>
                      <a:pt x="3993" y="684"/>
                      <a:pt x="3146" y="1"/>
                      <a:pt x="2266"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63" name="Google Shape;863;p17"/>
              <p:cNvSpPr/>
              <p:nvPr/>
            </p:nvSpPr>
            <p:spPr>
              <a:xfrm>
                <a:off x="4214331" y="3347976"/>
                <a:ext cx="8919" cy="7590"/>
              </a:xfrm>
              <a:custGeom>
                <a:avLst/>
                <a:gdLst/>
                <a:ahLst/>
                <a:cxnLst/>
                <a:rect l="l" t="t" r="r" b="b"/>
                <a:pathLst>
                  <a:path w="1134" h="965" extrusionOk="0">
                    <a:moveTo>
                      <a:pt x="671" y="1"/>
                    </a:moveTo>
                    <a:cubicBezTo>
                      <a:pt x="664" y="1"/>
                      <a:pt x="657" y="1"/>
                      <a:pt x="650" y="1"/>
                    </a:cubicBezTo>
                    <a:cubicBezTo>
                      <a:pt x="645" y="1"/>
                      <a:pt x="640" y="1"/>
                      <a:pt x="635" y="1"/>
                    </a:cubicBezTo>
                    <a:cubicBezTo>
                      <a:pt x="209" y="1"/>
                      <a:pt x="0" y="513"/>
                      <a:pt x="311" y="824"/>
                    </a:cubicBezTo>
                    <a:cubicBezTo>
                      <a:pt x="408" y="921"/>
                      <a:pt x="528" y="965"/>
                      <a:pt x="646" y="965"/>
                    </a:cubicBezTo>
                    <a:cubicBezTo>
                      <a:pt x="895" y="965"/>
                      <a:pt x="1134" y="772"/>
                      <a:pt x="1134" y="485"/>
                    </a:cubicBezTo>
                    <a:cubicBezTo>
                      <a:pt x="1134" y="214"/>
                      <a:pt x="927" y="1"/>
                      <a:pt x="671"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864" name="Google Shape;864;p17"/>
            <p:cNvGrpSpPr/>
            <p:nvPr/>
          </p:nvGrpSpPr>
          <p:grpSpPr>
            <a:xfrm>
              <a:off x="2123300" y="2448470"/>
              <a:ext cx="53024" cy="45588"/>
              <a:chOff x="4238272" y="3369132"/>
              <a:chExt cx="31405" cy="27001"/>
            </a:xfrm>
          </p:grpSpPr>
          <p:sp>
            <p:nvSpPr>
              <p:cNvPr id="865" name="Google Shape;865;p17"/>
              <p:cNvSpPr/>
              <p:nvPr/>
            </p:nvSpPr>
            <p:spPr>
              <a:xfrm>
                <a:off x="4238272" y="3369132"/>
                <a:ext cx="31405" cy="27001"/>
              </a:xfrm>
              <a:custGeom>
                <a:avLst/>
                <a:gdLst/>
                <a:ahLst/>
                <a:cxnLst/>
                <a:rect l="l" t="t" r="r" b="b"/>
                <a:pathLst>
                  <a:path w="3993" h="3433" extrusionOk="0">
                    <a:moveTo>
                      <a:pt x="2273" y="1"/>
                    </a:moveTo>
                    <a:cubicBezTo>
                      <a:pt x="1854" y="1"/>
                      <a:pt x="1426" y="157"/>
                      <a:pt x="1078" y="505"/>
                    </a:cubicBezTo>
                    <a:cubicBezTo>
                      <a:pt x="1" y="1582"/>
                      <a:pt x="763" y="3432"/>
                      <a:pt x="2287" y="3432"/>
                    </a:cubicBezTo>
                    <a:cubicBezTo>
                      <a:pt x="3231" y="3432"/>
                      <a:pt x="3993" y="2658"/>
                      <a:pt x="3993" y="1715"/>
                    </a:cubicBezTo>
                    <a:cubicBezTo>
                      <a:pt x="3993" y="683"/>
                      <a:pt x="3151" y="1"/>
                      <a:pt x="2273"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66" name="Google Shape;866;p17"/>
              <p:cNvSpPr/>
              <p:nvPr/>
            </p:nvSpPr>
            <p:spPr>
              <a:xfrm>
                <a:off x="4251217" y="3378806"/>
                <a:ext cx="8856" cy="7605"/>
              </a:xfrm>
              <a:custGeom>
                <a:avLst/>
                <a:gdLst/>
                <a:ahLst/>
                <a:cxnLst/>
                <a:rect l="l" t="t" r="r" b="b"/>
                <a:pathLst>
                  <a:path w="1126" h="967" extrusionOk="0">
                    <a:moveTo>
                      <a:pt x="641" y="1"/>
                    </a:moveTo>
                    <a:cubicBezTo>
                      <a:pt x="206" y="1"/>
                      <a:pt x="0" y="521"/>
                      <a:pt x="303" y="823"/>
                    </a:cubicBezTo>
                    <a:cubicBezTo>
                      <a:pt x="401" y="922"/>
                      <a:pt x="524" y="967"/>
                      <a:pt x="643" y="967"/>
                    </a:cubicBezTo>
                    <a:cubicBezTo>
                      <a:pt x="889" y="967"/>
                      <a:pt x="1125" y="778"/>
                      <a:pt x="1125" y="485"/>
                    </a:cubicBezTo>
                    <a:cubicBezTo>
                      <a:pt x="1125" y="219"/>
                      <a:pt x="907" y="1"/>
                      <a:pt x="641"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867" name="Google Shape;867;p17"/>
            <p:cNvSpPr/>
            <p:nvPr/>
          </p:nvSpPr>
          <p:spPr>
            <a:xfrm>
              <a:off x="1868856" y="2184664"/>
              <a:ext cx="84355" cy="17516"/>
            </a:xfrm>
            <a:custGeom>
              <a:avLst/>
              <a:gdLst/>
              <a:ahLst/>
              <a:cxnLst/>
              <a:rect l="l" t="t" r="r" b="b"/>
              <a:pathLst>
                <a:path w="6352" h="1319" fill="none" extrusionOk="0">
                  <a:moveTo>
                    <a:pt x="1" y="1319"/>
                  </a:moveTo>
                  <a:lnTo>
                    <a:pt x="6351" y="0"/>
                  </a:lnTo>
                </a:path>
              </a:pathLst>
            </a:custGeom>
            <a:solidFill>
              <a:schemeClr val="lt2"/>
            </a:solidFill>
            <a:ln w="95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868" name="Google Shape;868;p17"/>
            <p:cNvGrpSpPr/>
            <p:nvPr/>
          </p:nvGrpSpPr>
          <p:grpSpPr>
            <a:xfrm>
              <a:off x="1914962" y="2163191"/>
              <a:ext cx="53024" cy="45574"/>
              <a:chOff x="4114878" y="3200169"/>
              <a:chExt cx="31405" cy="26993"/>
            </a:xfrm>
          </p:grpSpPr>
          <p:sp>
            <p:nvSpPr>
              <p:cNvPr id="869" name="Google Shape;869;p17"/>
              <p:cNvSpPr/>
              <p:nvPr/>
            </p:nvSpPr>
            <p:spPr>
              <a:xfrm>
                <a:off x="4114878" y="3200169"/>
                <a:ext cx="31405" cy="26993"/>
              </a:xfrm>
              <a:custGeom>
                <a:avLst/>
                <a:gdLst/>
                <a:ahLst/>
                <a:cxnLst/>
                <a:rect l="l" t="t" r="r" b="b"/>
                <a:pathLst>
                  <a:path w="3993" h="3432" extrusionOk="0">
                    <a:moveTo>
                      <a:pt x="2273" y="0"/>
                    </a:moveTo>
                    <a:cubicBezTo>
                      <a:pt x="1853" y="0"/>
                      <a:pt x="1425" y="156"/>
                      <a:pt x="1077" y="504"/>
                    </a:cubicBezTo>
                    <a:cubicBezTo>
                      <a:pt x="0" y="1581"/>
                      <a:pt x="763" y="3432"/>
                      <a:pt x="2287" y="3432"/>
                    </a:cubicBezTo>
                    <a:cubicBezTo>
                      <a:pt x="3230" y="3432"/>
                      <a:pt x="3992" y="2657"/>
                      <a:pt x="3992" y="1714"/>
                    </a:cubicBezTo>
                    <a:cubicBezTo>
                      <a:pt x="3992" y="683"/>
                      <a:pt x="3151" y="0"/>
                      <a:pt x="2273"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70" name="Google Shape;870;p17"/>
              <p:cNvSpPr/>
              <p:nvPr/>
            </p:nvSpPr>
            <p:spPr>
              <a:xfrm>
                <a:off x="4127721" y="3209835"/>
                <a:ext cx="8950" cy="7684"/>
              </a:xfrm>
              <a:custGeom>
                <a:avLst/>
                <a:gdLst/>
                <a:ahLst/>
                <a:cxnLst/>
                <a:rect l="l" t="t" r="r" b="b"/>
                <a:pathLst>
                  <a:path w="1138" h="977" extrusionOk="0">
                    <a:moveTo>
                      <a:pt x="654" y="1"/>
                    </a:moveTo>
                    <a:cubicBezTo>
                      <a:pt x="218" y="1"/>
                      <a:pt x="1" y="521"/>
                      <a:pt x="303" y="836"/>
                    </a:cubicBezTo>
                    <a:cubicBezTo>
                      <a:pt x="400" y="933"/>
                      <a:pt x="519" y="976"/>
                      <a:pt x="637" y="976"/>
                    </a:cubicBezTo>
                    <a:cubicBezTo>
                      <a:pt x="887" y="976"/>
                      <a:pt x="1129" y="781"/>
                      <a:pt x="1138" y="485"/>
                    </a:cubicBezTo>
                    <a:cubicBezTo>
                      <a:pt x="1138" y="219"/>
                      <a:pt x="920" y="1"/>
                      <a:pt x="654"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871" name="Google Shape;871;p17"/>
            <p:cNvGrpSpPr/>
            <p:nvPr/>
          </p:nvGrpSpPr>
          <p:grpSpPr>
            <a:xfrm>
              <a:off x="1836893" y="2180693"/>
              <a:ext cx="53183" cy="45428"/>
              <a:chOff x="4068639" y="3210535"/>
              <a:chExt cx="31499" cy="26906"/>
            </a:xfrm>
          </p:grpSpPr>
          <p:sp>
            <p:nvSpPr>
              <p:cNvPr id="872" name="Google Shape;872;p17"/>
              <p:cNvSpPr/>
              <p:nvPr/>
            </p:nvSpPr>
            <p:spPr>
              <a:xfrm>
                <a:off x="4068639" y="3210535"/>
                <a:ext cx="31499" cy="26906"/>
              </a:xfrm>
              <a:custGeom>
                <a:avLst/>
                <a:gdLst/>
                <a:ahLst/>
                <a:cxnLst/>
                <a:rect l="l" t="t" r="r" b="b"/>
                <a:pathLst>
                  <a:path w="4005" h="3421" extrusionOk="0">
                    <a:moveTo>
                      <a:pt x="2285" y="1"/>
                    </a:moveTo>
                    <a:cubicBezTo>
                      <a:pt x="1865" y="1"/>
                      <a:pt x="1437" y="157"/>
                      <a:pt x="1089" y="505"/>
                    </a:cubicBezTo>
                    <a:cubicBezTo>
                      <a:pt x="0" y="1581"/>
                      <a:pt x="775" y="3420"/>
                      <a:pt x="2299" y="3420"/>
                    </a:cubicBezTo>
                    <a:cubicBezTo>
                      <a:pt x="3242" y="3420"/>
                      <a:pt x="4004" y="2658"/>
                      <a:pt x="4004" y="1714"/>
                    </a:cubicBezTo>
                    <a:cubicBezTo>
                      <a:pt x="4004" y="683"/>
                      <a:pt x="3163" y="1"/>
                      <a:pt x="2285"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73" name="Google Shape;873;p17"/>
              <p:cNvSpPr/>
              <p:nvPr/>
            </p:nvSpPr>
            <p:spPr>
              <a:xfrm>
                <a:off x="4081577" y="3220209"/>
                <a:ext cx="8856" cy="7582"/>
              </a:xfrm>
              <a:custGeom>
                <a:avLst/>
                <a:gdLst/>
                <a:ahLst/>
                <a:cxnLst/>
                <a:rect l="l" t="t" r="r" b="b"/>
                <a:pathLst>
                  <a:path w="1126" h="964" extrusionOk="0">
                    <a:moveTo>
                      <a:pt x="642" y="1"/>
                    </a:moveTo>
                    <a:cubicBezTo>
                      <a:pt x="218" y="1"/>
                      <a:pt x="1" y="521"/>
                      <a:pt x="303" y="823"/>
                    </a:cubicBezTo>
                    <a:cubicBezTo>
                      <a:pt x="400" y="920"/>
                      <a:pt x="520" y="964"/>
                      <a:pt x="638" y="964"/>
                    </a:cubicBezTo>
                    <a:cubicBezTo>
                      <a:pt x="887" y="964"/>
                      <a:pt x="1126" y="771"/>
                      <a:pt x="1126" y="484"/>
                    </a:cubicBezTo>
                    <a:cubicBezTo>
                      <a:pt x="1126" y="218"/>
                      <a:pt x="908" y="1"/>
                      <a:pt x="642"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874" name="Google Shape;874;p17"/>
            <p:cNvGrpSpPr/>
            <p:nvPr/>
          </p:nvGrpSpPr>
          <p:grpSpPr>
            <a:xfrm>
              <a:off x="1532970" y="1964268"/>
              <a:ext cx="592921" cy="271322"/>
              <a:chOff x="3888633" y="3082351"/>
              <a:chExt cx="351173" cy="160698"/>
            </a:xfrm>
          </p:grpSpPr>
          <p:sp>
            <p:nvSpPr>
              <p:cNvPr id="875" name="Google Shape;875;p17"/>
              <p:cNvSpPr/>
              <p:nvPr/>
            </p:nvSpPr>
            <p:spPr>
              <a:xfrm>
                <a:off x="3892440" y="3082351"/>
                <a:ext cx="347366" cy="160698"/>
              </a:xfrm>
              <a:custGeom>
                <a:avLst/>
                <a:gdLst/>
                <a:ahLst/>
                <a:cxnLst/>
                <a:rect l="l" t="t" r="r" b="b"/>
                <a:pathLst>
                  <a:path w="44166" h="20432" fill="none" extrusionOk="0">
                    <a:moveTo>
                      <a:pt x="7041" y="11529"/>
                    </a:moveTo>
                    <a:lnTo>
                      <a:pt x="22440" y="4162"/>
                    </a:lnTo>
                    <a:lnTo>
                      <a:pt x="34815" y="0"/>
                    </a:lnTo>
                    <a:lnTo>
                      <a:pt x="44166" y="484"/>
                    </a:lnTo>
                    <a:lnTo>
                      <a:pt x="38964" y="8565"/>
                    </a:lnTo>
                    <a:lnTo>
                      <a:pt x="33012" y="10065"/>
                    </a:lnTo>
                    <a:lnTo>
                      <a:pt x="22440" y="4839"/>
                    </a:lnTo>
                    <a:lnTo>
                      <a:pt x="18750" y="15424"/>
                    </a:lnTo>
                    <a:cubicBezTo>
                      <a:pt x="18750" y="15424"/>
                      <a:pt x="6206" y="11154"/>
                      <a:pt x="6557" y="11516"/>
                    </a:cubicBezTo>
                    <a:lnTo>
                      <a:pt x="0" y="20432"/>
                    </a:lnTo>
                  </a:path>
                </a:pathLst>
              </a:custGeom>
              <a:solidFill>
                <a:schemeClr val="lt2"/>
              </a:solidFill>
              <a:ln w="95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76" name="Google Shape;876;p17"/>
              <p:cNvSpPr/>
              <p:nvPr/>
            </p:nvSpPr>
            <p:spPr>
              <a:xfrm>
                <a:off x="3888633" y="3172924"/>
                <a:ext cx="72979" cy="70124"/>
              </a:xfrm>
              <a:custGeom>
                <a:avLst/>
                <a:gdLst/>
                <a:ahLst/>
                <a:cxnLst/>
                <a:rect l="l" t="t" r="r" b="b"/>
                <a:pathLst>
                  <a:path w="9279" h="8916" fill="none" extrusionOk="0">
                    <a:moveTo>
                      <a:pt x="0" y="8916"/>
                    </a:moveTo>
                    <a:lnTo>
                      <a:pt x="9279" y="6883"/>
                    </a:lnTo>
                    <a:lnTo>
                      <a:pt x="7041" y="0"/>
                    </a:lnTo>
                  </a:path>
                </a:pathLst>
              </a:custGeom>
              <a:solidFill>
                <a:schemeClr val="lt2"/>
              </a:solidFill>
              <a:ln w="95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77" name="Google Shape;877;p17"/>
              <p:cNvSpPr/>
              <p:nvPr/>
            </p:nvSpPr>
            <p:spPr>
              <a:xfrm>
                <a:off x="3960370" y="3203653"/>
                <a:ext cx="79547" cy="19607"/>
              </a:xfrm>
              <a:custGeom>
                <a:avLst/>
                <a:gdLst/>
                <a:ahLst/>
                <a:cxnLst/>
                <a:rect l="l" t="t" r="r" b="b"/>
                <a:pathLst>
                  <a:path w="10114" h="2493" fill="none" extrusionOk="0">
                    <a:moveTo>
                      <a:pt x="0" y="2493"/>
                    </a:moveTo>
                    <a:lnTo>
                      <a:pt x="10113" y="1"/>
                    </a:lnTo>
                  </a:path>
                </a:pathLst>
              </a:custGeom>
              <a:solidFill>
                <a:schemeClr val="lt2"/>
              </a:solidFill>
              <a:ln w="95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78" name="Google Shape;878;p17"/>
              <p:cNvSpPr/>
              <p:nvPr/>
            </p:nvSpPr>
            <p:spPr>
              <a:xfrm>
                <a:off x="4043613" y="3161504"/>
                <a:ext cx="108474" cy="42156"/>
              </a:xfrm>
              <a:custGeom>
                <a:avLst/>
                <a:gdLst/>
                <a:ahLst/>
                <a:cxnLst/>
                <a:rect l="l" t="t" r="r" b="b"/>
                <a:pathLst>
                  <a:path w="13792" h="5360" fill="none" extrusionOk="0">
                    <a:moveTo>
                      <a:pt x="1" y="5360"/>
                    </a:moveTo>
                    <a:lnTo>
                      <a:pt x="13791" y="1"/>
                    </a:lnTo>
                  </a:path>
                </a:pathLst>
              </a:custGeom>
              <a:solidFill>
                <a:schemeClr val="lt2"/>
              </a:solidFill>
              <a:ln w="95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79" name="Google Shape;879;p17"/>
              <p:cNvSpPr/>
              <p:nvPr/>
            </p:nvSpPr>
            <p:spPr>
              <a:xfrm>
                <a:off x="4152079" y="3082351"/>
                <a:ext cx="17224" cy="82968"/>
              </a:xfrm>
              <a:custGeom>
                <a:avLst/>
                <a:gdLst/>
                <a:ahLst/>
                <a:cxnLst/>
                <a:rect l="l" t="t" r="r" b="b"/>
                <a:pathLst>
                  <a:path w="2190" h="10549" fill="none" extrusionOk="0">
                    <a:moveTo>
                      <a:pt x="0" y="10549"/>
                    </a:moveTo>
                    <a:lnTo>
                      <a:pt x="2190" y="0"/>
                    </a:lnTo>
                  </a:path>
                </a:pathLst>
              </a:custGeom>
              <a:solidFill>
                <a:schemeClr val="lt2"/>
              </a:solidFill>
              <a:ln w="95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80" name="Google Shape;880;p17"/>
              <p:cNvSpPr/>
              <p:nvPr/>
            </p:nvSpPr>
            <p:spPr>
              <a:xfrm>
                <a:off x="4169296" y="3082351"/>
                <a:ext cx="25797" cy="63557"/>
              </a:xfrm>
              <a:custGeom>
                <a:avLst/>
                <a:gdLst/>
                <a:ahLst/>
                <a:cxnLst/>
                <a:rect l="l" t="t" r="r" b="b"/>
                <a:pathLst>
                  <a:path w="3280" h="8081" fill="none" extrusionOk="0">
                    <a:moveTo>
                      <a:pt x="1" y="0"/>
                    </a:moveTo>
                    <a:lnTo>
                      <a:pt x="3279" y="8081"/>
                    </a:lnTo>
                  </a:path>
                </a:pathLst>
              </a:custGeom>
              <a:solidFill>
                <a:schemeClr val="lt2"/>
              </a:solidFill>
              <a:ln w="95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881" name="Google Shape;881;p17"/>
            <p:cNvGrpSpPr/>
            <p:nvPr/>
          </p:nvGrpSpPr>
          <p:grpSpPr>
            <a:xfrm>
              <a:off x="1963630" y="1938240"/>
              <a:ext cx="63794" cy="54631"/>
              <a:chOff x="4143703" y="3066935"/>
              <a:chExt cx="37783" cy="32357"/>
            </a:xfrm>
          </p:grpSpPr>
          <p:sp>
            <p:nvSpPr>
              <p:cNvPr id="882" name="Google Shape;882;p17"/>
              <p:cNvSpPr/>
              <p:nvPr/>
            </p:nvSpPr>
            <p:spPr>
              <a:xfrm>
                <a:off x="4143703" y="3066935"/>
                <a:ext cx="37783" cy="32357"/>
              </a:xfrm>
              <a:custGeom>
                <a:avLst/>
                <a:gdLst/>
                <a:ahLst/>
                <a:cxnLst/>
                <a:rect l="l" t="t" r="r" b="b"/>
                <a:pathLst>
                  <a:path w="4804" h="4114" extrusionOk="0">
                    <a:moveTo>
                      <a:pt x="2731" y="0"/>
                    </a:moveTo>
                    <a:cubicBezTo>
                      <a:pt x="2227" y="0"/>
                      <a:pt x="1713" y="188"/>
                      <a:pt x="1295" y="605"/>
                    </a:cubicBezTo>
                    <a:cubicBezTo>
                      <a:pt x="1" y="1900"/>
                      <a:pt x="920" y="4114"/>
                      <a:pt x="2747" y="4114"/>
                    </a:cubicBezTo>
                    <a:cubicBezTo>
                      <a:pt x="3884" y="4114"/>
                      <a:pt x="4803" y="3194"/>
                      <a:pt x="4803" y="2069"/>
                    </a:cubicBezTo>
                    <a:cubicBezTo>
                      <a:pt x="4803" y="824"/>
                      <a:pt x="3788" y="0"/>
                      <a:pt x="2731"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83" name="Google Shape;883;p17"/>
              <p:cNvSpPr/>
              <p:nvPr/>
            </p:nvSpPr>
            <p:spPr>
              <a:xfrm>
                <a:off x="4158741" y="3076641"/>
                <a:ext cx="13040" cy="13040"/>
              </a:xfrm>
              <a:custGeom>
                <a:avLst/>
                <a:gdLst/>
                <a:ahLst/>
                <a:cxnLst/>
                <a:rect l="l" t="t" r="r" b="b"/>
                <a:pathLst>
                  <a:path w="1658" h="1658" extrusionOk="0">
                    <a:moveTo>
                      <a:pt x="835" y="1"/>
                    </a:moveTo>
                    <a:cubicBezTo>
                      <a:pt x="375" y="1"/>
                      <a:pt x="0" y="376"/>
                      <a:pt x="0" y="823"/>
                    </a:cubicBezTo>
                    <a:cubicBezTo>
                      <a:pt x="0" y="1283"/>
                      <a:pt x="375" y="1658"/>
                      <a:pt x="835" y="1658"/>
                    </a:cubicBezTo>
                    <a:cubicBezTo>
                      <a:pt x="1294" y="1658"/>
                      <a:pt x="1657" y="1283"/>
                      <a:pt x="1657" y="823"/>
                    </a:cubicBezTo>
                    <a:cubicBezTo>
                      <a:pt x="1657" y="376"/>
                      <a:pt x="1294" y="1"/>
                      <a:pt x="835"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884" name="Google Shape;884;p17"/>
            <p:cNvGrpSpPr/>
            <p:nvPr/>
          </p:nvGrpSpPr>
          <p:grpSpPr>
            <a:xfrm>
              <a:off x="1796245" y="2000082"/>
              <a:ext cx="63794" cy="54790"/>
              <a:chOff x="4044565" y="3103563"/>
              <a:chExt cx="37783" cy="32451"/>
            </a:xfrm>
          </p:grpSpPr>
          <p:sp>
            <p:nvSpPr>
              <p:cNvPr id="885" name="Google Shape;885;p17"/>
              <p:cNvSpPr/>
              <p:nvPr/>
            </p:nvSpPr>
            <p:spPr>
              <a:xfrm>
                <a:off x="4044565" y="3103563"/>
                <a:ext cx="37783" cy="32451"/>
              </a:xfrm>
              <a:custGeom>
                <a:avLst/>
                <a:gdLst/>
                <a:ahLst/>
                <a:cxnLst/>
                <a:rect l="l" t="t" r="r" b="b"/>
                <a:pathLst>
                  <a:path w="4804" h="4126" extrusionOk="0">
                    <a:moveTo>
                      <a:pt x="2731" y="1"/>
                    </a:moveTo>
                    <a:cubicBezTo>
                      <a:pt x="2227" y="1"/>
                      <a:pt x="1713" y="188"/>
                      <a:pt x="1295" y="606"/>
                    </a:cubicBezTo>
                    <a:cubicBezTo>
                      <a:pt x="1" y="1900"/>
                      <a:pt x="908" y="4114"/>
                      <a:pt x="2747" y="4126"/>
                    </a:cubicBezTo>
                    <a:cubicBezTo>
                      <a:pt x="3884" y="4114"/>
                      <a:pt x="4803" y="3194"/>
                      <a:pt x="4803" y="2069"/>
                    </a:cubicBezTo>
                    <a:cubicBezTo>
                      <a:pt x="4803" y="824"/>
                      <a:pt x="3788" y="1"/>
                      <a:pt x="2731"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86" name="Google Shape;886;p17"/>
              <p:cNvSpPr/>
              <p:nvPr/>
            </p:nvSpPr>
            <p:spPr>
              <a:xfrm>
                <a:off x="4059602" y="3113268"/>
                <a:ext cx="13040" cy="13048"/>
              </a:xfrm>
              <a:custGeom>
                <a:avLst/>
                <a:gdLst/>
                <a:ahLst/>
                <a:cxnLst/>
                <a:rect l="l" t="t" r="r" b="b"/>
                <a:pathLst>
                  <a:path w="1658" h="1659" extrusionOk="0">
                    <a:moveTo>
                      <a:pt x="835" y="1"/>
                    </a:moveTo>
                    <a:cubicBezTo>
                      <a:pt x="375" y="1"/>
                      <a:pt x="0" y="376"/>
                      <a:pt x="0" y="835"/>
                    </a:cubicBezTo>
                    <a:cubicBezTo>
                      <a:pt x="0" y="1283"/>
                      <a:pt x="375" y="1658"/>
                      <a:pt x="835" y="1658"/>
                    </a:cubicBezTo>
                    <a:cubicBezTo>
                      <a:pt x="1295" y="1658"/>
                      <a:pt x="1657" y="1283"/>
                      <a:pt x="1657" y="835"/>
                    </a:cubicBezTo>
                    <a:cubicBezTo>
                      <a:pt x="1657" y="376"/>
                      <a:pt x="1295" y="1"/>
                      <a:pt x="835"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887" name="Google Shape;887;p17"/>
            <p:cNvGrpSpPr/>
            <p:nvPr/>
          </p:nvGrpSpPr>
          <p:grpSpPr>
            <a:xfrm>
              <a:off x="1750471" y="2143046"/>
              <a:ext cx="63780" cy="54631"/>
              <a:chOff x="4017454" y="3188237"/>
              <a:chExt cx="37776" cy="32357"/>
            </a:xfrm>
          </p:grpSpPr>
          <p:sp>
            <p:nvSpPr>
              <p:cNvPr id="888" name="Google Shape;888;p17"/>
              <p:cNvSpPr/>
              <p:nvPr/>
            </p:nvSpPr>
            <p:spPr>
              <a:xfrm>
                <a:off x="4017454" y="3188237"/>
                <a:ext cx="37776" cy="32357"/>
              </a:xfrm>
              <a:custGeom>
                <a:avLst/>
                <a:gdLst/>
                <a:ahLst/>
                <a:cxnLst/>
                <a:rect l="l" t="t" r="r" b="b"/>
                <a:pathLst>
                  <a:path w="4803" h="4114" extrusionOk="0">
                    <a:moveTo>
                      <a:pt x="2732" y="0"/>
                    </a:moveTo>
                    <a:cubicBezTo>
                      <a:pt x="2227" y="0"/>
                      <a:pt x="1713" y="188"/>
                      <a:pt x="1295" y="606"/>
                    </a:cubicBezTo>
                    <a:cubicBezTo>
                      <a:pt x="0" y="1900"/>
                      <a:pt x="908" y="4114"/>
                      <a:pt x="2746" y="4114"/>
                    </a:cubicBezTo>
                    <a:cubicBezTo>
                      <a:pt x="3883" y="4114"/>
                      <a:pt x="4803" y="3195"/>
                      <a:pt x="4803" y="2057"/>
                    </a:cubicBezTo>
                    <a:cubicBezTo>
                      <a:pt x="4803" y="821"/>
                      <a:pt x="3789" y="0"/>
                      <a:pt x="2732"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89" name="Google Shape;889;p17"/>
              <p:cNvSpPr/>
              <p:nvPr/>
            </p:nvSpPr>
            <p:spPr>
              <a:xfrm>
                <a:off x="4032484" y="3197943"/>
                <a:ext cx="13040" cy="13048"/>
              </a:xfrm>
              <a:custGeom>
                <a:avLst/>
                <a:gdLst/>
                <a:ahLst/>
                <a:cxnLst/>
                <a:rect l="l" t="t" r="r" b="b"/>
                <a:pathLst>
                  <a:path w="1658" h="1659" extrusionOk="0">
                    <a:moveTo>
                      <a:pt x="835" y="1"/>
                    </a:moveTo>
                    <a:cubicBezTo>
                      <a:pt x="376" y="1"/>
                      <a:pt x="1" y="376"/>
                      <a:pt x="1" y="823"/>
                    </a:cubicBezTo>
                    <a:cubicBezTo>
                      <a:pt x="1" y="1283"/>
                      <a:pt x="376" y="1658"/>
                      <a:pt x="835" y="1658"/>
                    </a:cubicBezTo>
                    <a:cubicBezTo>
                      <a:pt x="1295" y="1658"/>
                      <a:pt x="1658" y="1283"/>
                      <a:pt x="1658" y="823"/>
                    </a:cubicBezTo>
                    <a:cubicBezTo>
                      <a:pt x="1658" y="376"/>
                      <a:pt x="1295" y="1"/>
                      <a:pt x="835"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890" name="Google Shape;890;p17"/>
            <p:cNvGrpSpPr/>
            <p:nvPr/>
          </p:nvGrpSpPr>
          <p:grpSpPr>
            <a:xfrm>
              <a:off x="1588544" y="2091164"/>
              <a:ext cx="63794" cy="54631"/>
              <a:chOff x="3921548" y="3157509"/>
              <a:chExt cx="37783" cy="32357"/>
            </a:xfrm>
          </p:grpSpPr>
          <p:sp>
            <p:nvSpPr>
              <p:cNvPr id="891" name="Google Shape;891;p17"/>
              <p:cNvSpPr/>
              <p:nvPr/>
            </p:nvSpPr>
            <p:spPr>
              <a:xfrm>
                <a:off x="3921548" y="3157509"/>
                <a:ext cx="37783" cy="32357"/>
              </a:xfrm>
              <a:custGeom>
                <a:avLst/>
                <a:gdLst/>
                <a:ahLst/>
                <a:cxnLst/>
                <a:rect l="l" t="t" r="r" b="b"/>
                <a:pathLst>
                  <a:path w="4804" h="4114" extrusionOk="0">
                    <a:moveTo>
                      <a:pt x="2732" y="0"/>
                    </a:moveTo>
                    <a:cubicBezTo>
                      <a:pt x="2228" y="0"/>
                      <a:pt x="1713" y="187"/>
                      <a:pt x="1295" y="606"/>
                    </a:cubicBezTo>
                    <a:cubicBezTo>
                      <a:pt x="1" y="1900"/>
                      <a:pt x="908" y="4114"/>
                      <a:pt x="2747" y="4114"/>
                    </a:cubicBezTo>
                    <a:cubicBezTo>
                      <a:pt x="3872" y="4114"/>
                      <a:pt x="4803" y="3194"/>
                      <a:pt x="4803" y="2057"/>
                    </a:cubicBezTo>
                    <a:cubicBezTo>
                      <a:pt x="4803" y="821"/>
                      <a:pt x="3789" y="0"/>
                      <a:pt x="2732"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92" name="Google Shape;892;p17"/>
              <p:cNvSpPr/>
              <p:nvPr/>
            </p:nvSpPr>
            <p:spPr>
              <a:xfrm>
                <a:off x="3936586" y="3167214"/>
                <a:ext cx="13040" cy="13040"/>
              </a:xfrm>
              <a:custGeom>
                <a:avLst/>
                <a:gdLst/>
                <a:ahLst/>
                <a:cxnLst/>
                <a:rect l="l" t="t" r="r" b="b"/>
                <a:pathLst>
                  <a:path w="1658" h="1658" extrusionOk="0">
                    <a:moveTo>
                      <a:pt x="835" y="1"/>
                    </a:moveTo>
                    <a:cubicBezTo>
                      <a:pt x="375" y="1"/>
                      <a:pt x="0" y="364"/>
                      <a:pt x="0" y="823"/>
                    </a:cubicBezTo>
                    <a:cubicBezTo>
                      <a:pt x="0" y="1283"/>
                      <a:pt x="375" y="1658"/>
                      <a:pt x="835" y="1658"/>
                    </a:cubicBezTo>
                    <a:cubicBezTo>
                      <a:pt x="1282" y="1658"/>
                      <a:pt x="1657" y="1283"/>
                      <a:pt x="1657" y="823"/>
                    </a:cubicBezTo>
                    <a:cubicBezTo>
                      <a:pt x="1657" y="364"/>
                      <a:pt x="1282" y="1"/>
                      <a:pt x="835"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893" name="Google Shape;893;p17"/>
            <p:cNvGrpSpPr/>
            <p:nvPr/>
          </p:nvGrpSpPr>
          <p:grpSpPr>
            <a:xfrm>
              <a:off x="1618104" y="2182526"/>
              <a:ext cx="63794" cy="54671"/>
              <a:chOff x="3939056" y="3211620"/>
              <a:chExt cx="37783" cy="32380"/>
            </a:xfrm>
          </p:grpSpPr>
          <p:sp>
            <p:nvSpPr>
              <p:cNvPr id="894" name="Google Shape;894;p17"/>
              <p:cNvSpPr/>
              <p:nvPr/>
            </p:nvSpPr>
            <p:spPr>
              <a:xfrm>
                <a:off x="3939056" y="3211620"/>
                <a:ext cx="37783" cy="32380"/>
              </a:xfrm>
              <a:custGeom>
                <a:avLst/>
                <a:gdLst/>
                <a:ahLst/>
                <a:cxnLst/>
                <a:rect l="l" t="t" r="r" b="b"/>
                <a:pathLst>
                  <a:path w="4804" h="4117" extrusionOk="0">
                    <a:moveTo>
                      <a:pt x="2737" y="1"/>
                    </a:moveTo>
                    <a:cubicBezTo>
                      <a:pt x="2231" y="1"/>
                      <a:pt x="1715" y="189"/>
                      <a:pt x="1295" y="609"/>
                    </a:cubicBezTo>
                    <a:cubicBezTo>
                      <a:pt x="1" y="1903"/>
                      <a:pt x="920" y="4117"/>
                      <a:pt x="2759" y="4117"/>
                    </a:cubicBezTo>
                    <a:cubicBezTo>
                      <a:pt x="3884" y="4117"/>
                      <a:pt x="4803" y="3197"/>
                      <a:pt x="4803" y="2060"/>
                    </a:cubicBezTo>
                    <a:cubicBezTo>
                      <a:pt x="4803" y="818"/>
                      <a:pt x="3792" y="1"/>
                      <a:pt x="2737"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95" name="Google Shape;895;p17"/>
              <p:cNvSpPr/>
              <p:nvPr/>
            </p:nvSpPr>
            <p:spPr>
              <a:xfrm>
                <a:off x="3954188" y="3221255"/>
                <a:ext cx="13040" cy="13040"/>
              </a:xfrm>
              <a:custGeom>
                <a:avLst/>
                <a:gdLst/>
                <a:ahLst/>
                <a:cxnLst/>
                <a:rect l="l" t="t" r="r" b="b"/>
                <a:pathLst>
                  <a:path w="1658" h="1658" extrusionOk="0">
                    <a:moveTo>
                      <a:pt x="823" y="1"/>
                    </a:moveTo>
                    <a:cubicBezTo>
                      <a:pt x="375" y="1"/>
                      <a:pt x="0" y="376"/>
                      <a:pt x="0" y="835"/>
                    </a:cubicBezTo>
                    <a:cubicBezTo>
                      <a:pt x="0" y="1295"/>
                      <a:pt x="375" y="1658"/>
                      <a:pt x="823" y="1658"/>
                    </a:cubicBezTo>
                    <a:cubicBezTo>
                      <a:pt x="1282" y="1658"/>
                      <a:pt x="1657" y="1295"/>
                      <a:pt x="1657" y="835"/>
                    </a:cubicBezTo>
                    <a:cubicBezTo>
                      <a:pt x="1657" y="376"/>
                      <a:pt x="1282" y="1"/>
                      <a:pt x="823"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896" name="Google Shape;896;p17"/>
            <p:cNvGrpSpPr/>
            <p:nvPr/>
          </p:nvGrpSpPr>
          <p:grpSpPr>
            <a:xfrm>
              <a:off x="2018567" y="2056479"/>
              <a:ext cx="53024" cy="45468"/>
              <a:chOff x="4176240" y="3136965"/>
              <a:chExt cx="31405" cy="26930"/>
            </a:xfrm>
          </p:grpSpPr>
          <p:sp>
            <p:nvSpPr>
              <p:cNvPr id="897" name="Google Shape;897;p17"/>
              <p:cNvSpPr/>
              <p:nvPr/>
            </p:nvSpPr>
            <p:spPr>
              <a:xfrm>
                <a:off x="4176240" y="3136965"/>
                <a:ext cx="31405" cy="26930"/>
              </a:xfrm>
              <a:custGeom>
                <a:avLst/>
                <a:gdLst/>
                <a:ahLst/>
                <a:cxnLst/>
                <a:rect l="l" t="t" r="r" b="b"/>
                <a:pathLst>
                  <a:path w="3993" h="3424" extrusionOk="0">
                    <a:moveTo>
                      <a:pt x="2268" y="1"/>
                    </a:moveTo>
                    <a:cubicBezTo>
                      <a:pt x="1846" y="1"/>
                      <a:pt x="1415" y="158"/>
                      <a:pt x="1065" y="508"/>
                    </a:cubicBezTo>
                    <a:cubicBezTo>
                      <a:pt x="1" y="1585"/>
                      <a:pt x="763" y="3423"/>
                      <a:pt x="2275" y="3423"/>
                    </a:cubicBezTo>
                    <a:cubicBezTo>
                      <a:pt x="3231" y="3423"/>
                      <a:pt x="3993" y="2649"/>
                      <a:pt x="3993" y="1705"/>
                    </a:cubicBezTo>
                    <a:cubicBezTo>
                      <a:pt x="3985" y="677"/>
                      <a:pt x="3145" y="1"/>
                      <a:pt x="2268"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98" name="Google Shape;898;p17"/>
              <p:cNvSpPr/>
              <p:nvPr/>
            </p:nvSpPr>
            <p:spPr>
              <a:xfrm>
                <a:off x="4190327" y="3146663"/>
                <a:ext cx="7613" cy="7621"/>
              </a:xfrm>
              <a:custGeom>
                <a:avLst/>
                <a:gdLst/>
                <a:ahLst/>
                <a:cxnLst/>
                <a:rect l="l" t="t" r="r" b="b"/>
                <a:pathLst>
                  <a:path w="968" h="969" extrusionOk="0">
                    <a:moveTo>
                      <a:pt x="484" y="1"/>
                    </a:moveTo>
                    <a:cubicBezTo>
                      <a:pt x="218" y="1"/>
                      <a:pt x="0" y="218"/>
                      <a:pt x="0" y="485"/>
                    </a:cubicBezTo>
                    <a:cubicBezTo>
                      <a:pt x="0" y="751"/>
                      <a:pt x="218" y="968"/>
                      <a:pt x="484" y="968"/>
                    </a:cubicBezTo>
                    <a:cubicBezTo>
                      <a:pt x="750" y="968"/>
                      <a:pt x="968" y="751"/>
                      <a:pt x="968" y="485"/>
                    </a:cubicBezTo>
                    <a:cubicBezTo>
                      <a:pt x="968" y="218"/>
                      <a:pt x="750" y="1"/>
                      <a:pt x="484"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899" name="Google Shape;899;p17"/>
            <p:cNvGrpSpPr/>
            <p:nvPr/>
          </p:nvGrpSpPr>
          <p:grpSpPr>
            <a:xfrm>
              <a:off x="1945809" y="2082865"/>
              <a:ext cx="53183" cy="45588"/>
              <a:chOff x="4133148" y="3152593"/>
              <a:chExt cx="31499" cy="27001"/>
            </a:xfrm>
          </p:grpSpPr>
          <p:sp>
            <p:nvSpPr>
              <p:cNvPr id="900" name="Google Shape;900;p17"/>
              <p:cNvSpPr/>
              <p:nvPr/>
            </p:nvSpPr>
            <p:spPr>
              <a:xfrm>
                <a:off x="4133148" y="3152593"/>
                <a:ext cx="31499" cy="27001"/>
              </a:xfrm>
              <a:custGeom>
                <a:avLst/>
                <a:gdLst/>
                <a:ahLst/>
                <a:cxnLst/>
                <a:rect l="l" t="t" r="r" b="b"/>
                <a:pathLst>
                  <a:path w="4005" h="3433" extrusionOk="0">
                    <a:moveTo>
                      <a:pt x="2284" y="1"/>
                    </a:moveTo>
                    <a:cubicBezTo>
                      <a:pt x="1865" y="1"/>
                      <a:pt x="1437" y="157"/>
                      <a:pt x="1089" y="505"/>
                    </a:cubicBezTo>
                    <a:cubicBezTo>
                      <a:pt x="0" y="1581"/>
                      <a:pt x="774" y="3432"/>
                      <a:pt x="2298" y="3432"/>
                    </a:cubicBezTo>
                    <a:cubicBezTo>
                      <a:pt x="3242" y="3432"/>
                      <a:pt x="4004" y="2658"/>
                      <a:pt x="4004" y="1714"/>
                    </a:cubicBezTo>
                    <a:cubicBezTo>
                      <a:pt x="4004" y="683"/>
                      <a:pt x="3162" y="1"/>
                      <a:pt x="2284"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01" name="Google Shape;901;p17"/>
              <p:cNvSpPr/>
              <p:nvPr/>
            </p:nvSpPr>
            <p:spPr>
              <a:xfrm>
                <a:off x="4147321" y="3162267"/>
                <a:ext cx="7621" cy="7621"/>
              </a:xfrm>
              <a:custGeom>
                <a:avLst/>
                <a:gdLst/>
                <a:ahLst/>
                <a:cxnLst/>
                <a:rect l="l" t="t" r="r" b="b"/>
                <a:pathLst>
                  <a:path w="969" h="969" extrusionOk="0">
                    <a:moveTo>
                      <a:pt x="484" y="1"/>
                    </a:moveTo>
                    <a:cubicBezTo>
                      <a:pt x="218" y="1"/>
                      <a:pt x="0" y="218"/>
                      <a:pt x="0" y="484"/>
                    </a:cubicBezTo>
                    <a:cubicBezTo>
                      <a:pt x="0" y="751"/>
                      <a:pt x="218" y="968"/>
                      <a:pt x="484" y="968"/>
                    </a:cubicBezTo>
                    <a:cubicBezTo>
                      <a:pt x="763" y="968"/>
                      <a:pt x="968" y="751"/>
                      <a:pt x="968" y="484"/>
                    </a:cubicBezTo>
                    <a:cubicBezTo>
                      <a:pt x="968" y="218"/>
                      <a:pt x="763" y="1"/>
                      <a:pt x="484"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902" name="Google Shape;902;p17"/>
            <p:cNvGrpSpPr/>
            <p:nvPr/>
          </p:nvGrpSpPr>
          <p:grpSpPr>
            <a:xfrm>
              <a:off x="2093913" y="1949382"/>
              <a:ext cx="53183" cy="45415"/>
              <a:chOff x="4220866" y="3073534"/>
              <a:chExt cx="31499" cy="26898"/>
            </a:xfrm>
          </p:grpSpPr>
          <p:sp>
            <p:nvSpPr>
              <p:cNvPr id="903" name="Google Shape;903;p17"/>
              <p:cNvSpPr/>
              <p:nvPr/>
            </p:nvSpPr>
            <p:spPr>
              <a:xfrm>
                <a:off x="4220866" y="3073534"/>
                <a:ext cx="31499" cy="26898"/>
              </a:xfrm>
              <a:custGeom>
                <a:avLst/>
                <a:gdLst/>
                <a:ahLst/>
                <a:cxnLst/>
                <a:rect l="l" t="t" r="r" b="b"/>
                <a:pathLst>
                  <a:path w="4005" h="3420" extrusionOk="0">
                    <a:moveTo>
                      <a:pt x="2285" y="0"/>
                    </a:moveTo>
                    <a:cubicBezTo>
                      <a:pt x="1865" y="0"/>
                      <a:pt x="1437" y="156"/>
                      <a:pt x="1089" y="504"/>
                    </a:cubicBezTo>
                    <a:cubicBezTo>
                      <a:pt x="0" y="1581"/>
                      <a:pt x="774" y="3420"/>
                      <a:pt x="2299" y="3420"/>
                    </a:cubicBezTo>
                    <a:cubicBezTo>
                      <a:pt x="3242" y="3420"/>
                      <a:pt x="4004" y="2658"/>
                      <a:pt x="4004" y="1714"/>
                    </a:cubicBezTo>
                    <a:cubicBezTo>
                      <a:pt x="4004" y="683"/>
                      <a:pt x="3163" y="0"/>
                      <a:pt x="2285"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04" name="Google Shape;904;p17"/>
              <p:cNvSpPr/>
              <p:nvPr/>
            </p:nvSpPr>
            <p:spPr>
              <a:xfrm>
                <a:off x="4235039" y="3083114"/>
                <a:ext cx="7621" cy="7613"/>
              </a:xfrm>
              <a:custGeom>
                <a:avLst/>
                <a:gdLst/>
                <a:ahLst/>
                <a:cxnLst/>
                <a:rect l="l" t="t" r="r" b="b"/>
                <a:pathLst>
                  <a:path w="969" h="968" extrusionOk="0">
                    <a:moveTo>
                      <a:pt x="485" y="0"/>
                    </a:moveTo>
                    <a:cubicBezTo>
                      <a:pt x="218" y="0"/>
                      <a:pt x="1" y="218"/>
                      <a:pt x="1" y="484"/>
                    </a:cubicBezTo>
                    <a:cubicBezTo>
                      <a:pt x="1" y="750"/>
                      <a:pt x="218" y="968"/>
                      <a:pt x="485" y="968"/>
                    </a:cubicBezTo>
                    <a:cubicBezTo>
                      <a:pt x="751" y="968"/>
                      <a:pt x="968" y="750"/>
                      <a:pt x="968" y="484"/>
                    </a:cubicBezTo>
                    <a:cubicBezTo>
                      <a:pt x="968" y="218"/>
                      <a:pt x="751" y="0"/>
                      <a:pt x="485"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905" name="Google Shape;905;p17"/>
            <p:cNvGrpSpPr/>
            <p:nvPr/>
          </p:nvGrpSpPr>
          <p:grpSpPr>
            <a:xfrm>
              <a:off x="1501007" y="2214104"/>
              <a:ext cx="53183" cy="45428"/>
              <a:chOff x="3869702" y="3230323"/>
              <a:chExt cx="31499" cy="26906"/>
            </a:xfrm>
          </p:grpSpPr>
          <p:sp>
            <p:nvSpPr>
              <p:cNvPr id="906" name="Google Shape;906;p17"/>
              <p:cNvSpPr/>
              <p:nvPr/>
            </p:nvSpPr>
            <p:spPr>
              <a:xfrm>
                <a:off x="3869702" y="3230323"/>
                <a:ext cx="31499" cy="26906"/>
              </a:xfrm>
              <a:custGeom>
                <a:avLst/>
                <a:gdLst/>
                <a:ahLst/>
                <a:cxnLst/>
                <a:rect l="l" t="t" r="r" b="b"/>
                <a:pathLst>
                  <a:path w="4005" h="3421" extrusionOk="0">
                    <a:moveTo>
                      <a:pt x="2275" y="1"/>
                    </a:moveTo>
                    <a:cubicBezTo>
                      <a:pt x="1854" y="1"/>
                      <a:pt x="1425" y="157"/>
                      <a:pt x="1077" y="505"/>
                    </a:cubicBezTo>
                    <a:cubicBezTo>
                      <a:pt x="0" y="1581"/>
                      <a:pt x="762" y="3420"/>
                      <a:pt x="2286" y="3420"/>
                    </a:cubicBezTo>
                    <a:cubicBezTo>
                      <a:pt x="3230" y="3420"/>
                      <a:pt x="3992" y="2658"/>
                      <a:pt x="4004" y="1714"/>
                    </a:cubicBezTo>
                    <a:cubicBezTo>
                      <a:pt x="4004" y="683"/>
                      <a:pt x="3157" y="1"/>
                      <a:pt x="2275"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07" name="Google Shape;907;p17"/>
              <p:cNvSpPr/>
              <p:nvPr/>
            </p:nvSpPr>
            <p:spPr>
              <a:xfrm>
                <a:off x="3883875" y="3239997"/>
                <a:ext cx="7621" cy="7621"/>
              </a:xfrm>
              <a:custGeom>
                <a:avLst/>
                <a:gdLst/>
                <a:ahLst/>
                <a:cxnLst/>
                <a:rect l="l" t="t" r="r" b="b"/>
                <a:pathLst>
                  <a:path w="969" h="969" extrusionOk="0">
                    <a:moveTo>
                      <a:pt x="484" y="1"/>
                    </a:moveTo>
                    <a:cubicBezTo>
                      <a:pt x="218" y="1"/>
                      <a:pt x="0" y="218"/>
                      <a:pt x="0" y="484"/>
                    </a:cubicBezTo>
                    <a:cubicBezTo>
                      <a:pt x="0" y="751"/>
                      <a:pt x="218" y="968"/>
                      <a:pt x="484" y="968"/>
                    </a:cubicBezTo>
                    <a:cubicBezTo>
                      <a:pt x="750" y="968"/>
                      <a:pt x="968" y="751"/>
                      <a:pt x="968" y="484"/>
                    </a:cubicBezTo>
                    <a:cubicBezTo>
                      <a:pt x="968" y="218"/>
                      <a:pt x="750" y="1"/>
                      <a:pt x="484"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908" name="Google Shape;908;p17"/>
            <p:cNvGrpSpPr/>
            <p:nvPr/>
          </p:nvGrpSpPr>
          <p:grpSpPr>
            <a:xfrm>
              <a:off x="2217118" y="1958000"/>
              <a:ext cx="454775" cy="526735"/>
              <a:chOff x="4293838" y="3078639"/>
              <a:chExt cx="269353" cy="311973"/>
            </a:xfrm>
          </p:grpSpPr>
          <p:sp>
            <p:nvSpPr>
              <p:cNvPr id="909" name="Google Shape;909;p17"/>
              <p:cNvSpPr/>
              <p:nvPr/>
            </p:nvSpPr>
            <p:spPr>
              <a:xfrm>
                <a:off x="4293838" y="3078639"/>
                <a:ext cx="269353" cy="311973"/>
              </a:xfrm>
              <a:custGeom>
                <a:avLst/>
                <a:gdLst/>
                <a:ahLst/>
                <a:cxnLst/>
                <a:rect l="l" t="t" r="r" b="b"/>
                <a:pathLst>
                  <a:path w="34247" h="39666" fill="none" extrusionOk="0">
                    <a:moveTo>
                      <a:pt x="13" y="16730"/>
                    </a:moveTo>
                    <a:lnTo>
                      <a:pt x="7162" y="27690"/>
                    </a:lnTo>
                    <a:lnTo>
                      <a:pt x="8480" y="39666"/>
                    </a:lnTo>
                    <a:lnTo>
                      <a:pt x="18182" y="34138"/>
                    </a:lnTo>
                    <a:lnTo>
                      <a:pt x="26371" y="29807"/>
                    </a:lnTo>
                    <a:cubicBezTo>
                      <a:pt x="26371" y="29807"/>
                      <a:pt x="33605" y="34694"/>
                      <a:pt x="33932" y="35456"/>
                    </a:cubicBezTo>
                    <a:cubicBezTo>
                      <a:pt x="34246" y="36218"/>
                      <a:pt x="32263" y="18388"/>
                      <a:pt x="32263" y="18388"/>
                    </a:cubicBezTo>
                    <a:lnTo>
                      <a:pt x="28428" y="2928"/>
                    </a:lnTo>
                    <a:lnTo>
                      <a:pt x="12932" y="1"/>
                    </a:lnTo>
                    <a:lnTo>
                      <a:pt x="1670" y="2650"/>
                    </a:lnTo>
                    <a:lnTo>
                      <a:pt x="0" y="17142"/>
                    </a:lnTo>
                  </a:path>
                </a:pathLst>
              </a:custGeom>
              <a:solidFill>
                <a:schemeClr val="lt2"/>
              </a:solidFill>
              <a:ln w="95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10" name="Google Shape;910;p17"/>
              <p:cNvSpPr/>
              <p:nvPr/>
            </p:nvSpPr>
            <p:spPr>
              <a:xfrm>
                <a:off x="4306965" y="3099473"/>
                <a:ext cx="62519" cy="69652"/>
              </a:xfrm>
              <a:custGeom>
                <a:avLst/>
                <a:gdLst/>
                <a:ahLst/>
                <a:cxnLst/>
                <a:rect l="l" t="t" r="r" b="b"/>
                <a:pathLst>
                  <a:path w="7949" h="8856" fill="none" extrusionOk="0">
                    <a:moveTo>
                      <a:pt x="1" y="1"/>
                    </a:moveTo>
                    <a:lnTo>
                      <a:pt x="7948" y="8856"/>
                    </a:lnTo>
                  </a:path>
                </a:pathLst>
              </a:custGeom>
              <a:solidFill>
                <a:schemeClr val="lt2"/>
              </a:solidFill>
              <a:ln w="95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11" name="Google Shape;911;p17"/>
              <p:cNvSpPr/>
              <p:nvPr/>
            </p:nvSpPr>
            <p:spPr>
              <a:xfrm>
                <a:off x="4369476" y="3169118"/>
                <a:ext cx="26072" cy="98666"/>
              </a:xfrm>
              <a:custGeom>
                <a:avLst/>
                <a:gdLst/>
                <a:ahLst/>
                <a:cxnLst/>
                <a:rect l="l" t="t" r="r" b="b"/>
                <a:pathLst>
                  <a:path w="3315" h="12545" fill="none" extrusionOk="0">
                    <a:moveTo>
                      <a:pt x="0" y="1"/>
                    </a:moveTo>
                    <a:lnTo>
                      <a:pt x="3315" y="12545"/>
                    </a:lnTo>
                  </a:path>
                </a:pathLst>
              </a:custGeom>
              <a:solidFill>
                <a:schemeClr val="lt2"/>
              </a:solidFill>
              <a:ln w="95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12" name="Google Shape;912;p17"/>
              <p:cNvSpPr/>
              <p:nvPr/>
            </p:nvSpPr>
            <p:spPr>
              <a:xfrm>
                <a:off x="4399347" y="3078639"/>
                <a:ext cx="60041" cy="110558"/>
              </a:xfrm>
              <a:custGeom>
                <a:avLst/>
                <a:gdLst/>
                <a:ahLst/>
                <a:cxnLst/>
                <a:rect l="l" t="t" r="r" b="b"/>
                <a:pathLst>
                  <a:path w="7634" h="14057" fill="none" extrusionOk="0">
                    <a:moveTo>
                      <a:pt x="7634" y="14057"/>
                    </a:moveTo>
                    <a:lnTo>
                      <a:pt x="1" y="1"/>
                    </a:lnTo>
                  </a:path>
                </a:pathLst>
              </a:custGeom>
              <a:solidFill>
                <a:schemeClr val="lt2"/>
              </a:solidFill>
              <a:ln w="95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13" name="Google Shape;913;p17"/>
              <p:cNvSpPr/>
              <p:nvPr/>
            </p:nvSpPr>
            <p:spPr>
              <a:xfrm>
                <a:off x="4373282" y="3169118"/>
                <a:ext cx="82299" cy="20079"/>
              </a:xfrm>
              <a:custGeom>
                <a:avLst/>
                <a:gdLst/>
                <a:ahLst/>
                <a:cxnLst/>
                <a:rect l="l" t="t" r="r" b="b"/>
                <a:pathLst>
                  <a:path w="10464" h="2553" fill="none" extrusionOk="0">
                    <a:moveTo>
                      <a:pt x="0" y="1"/>
                    </a:moveTo>
                    <a:lnTo>
                      <a:pt x="10464" y="2553"/>
                    </a:lnTo>
                  </a:path>
                </a:pathLst>
              </a:custGeom>
              <a:solidFill>
                <a:schemeClr val="lt2"/>
              </a:solidFill>
              <a:ln w="95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14" name="Google Shape;914;p17"/>
              <p:cNvSpPr/>
              <p:nvPr/>
            </p:nvSpPr>
            <p:spPr>
              <a:xfrm>
                <a:off x="4369476" y="3078639"/>
                <a:ext cx="29879" cy="90487"/>
              </a:xfrm>
              <a:custGeom>
                <a:avLst/>
                <a:gdLst/>
                <a:ahLst/>
                <a:cxnLst/>
                <a:rect l="l" t="t" r="r" b="b"/>
                <a:pathLst>
                  <a:path w="3799" h="11505" fill="none" extrusionOk="0">
                    <a:moveTo>
                      <a:pt x="0" y="11505"/>
                    </a:moveTo>
                    <a:lnTo>
                      <a:pt x="3799" y="1"/>
                    </a:lnTo>
                  </a:path>
                </a:pathLst>
              </a:custGeom>
              <a:solidFill>
                <a:schemeClr val="lt2"/>
              </a:solidFill>
              <a:ln w="95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15" name="Google Shape;915;p17"/>
              <p:cNvSpPr/>
              <p:nvPr/>
            </p:nvSpPr>
            <p:spPr>
              <a:xfrm>
                <a:off x="4293932" y="3169118"/>
                <a:ext cx="75551" cy="41110"/>
              </a:xfrm>
              <a:custGeom>
                <a:avLst/>
                <a:gdLst/>
                <a:ahLst/>
                <a:cxnLst/>
                <a:rect l="l" t="t" r="r" b="b"/>
                <a:pathLst>
                  <a:path w="9606" h="5227" fill="none" extrusionOk="0">
                    <a:moveTo>
                      <a:pt x="1" y="5226"/>
                    </a:moveTo>
                    <a:lnTo>
                      <a:pt x="9605" y="1"/>
                    </a:lnTo>
                  </a:path>
                </a:pathLst>
              </a:custGeom>
              <a:solidFill>
                <a:schemeClr val="lt2"/>
              </a:solidFill>
              <a:ln w="95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16" name="Google Shape;916;p17"/>
              <p:cNvSpPr/>
              <p:nvPr/>
            </p:nvSpPr>
            <p:spPr>
              <a:xfrm>
                <a:off x="4350159" y="3267776"/>
                <a:ext cx="45389" cy="27032"/>
              </a:xfrm>
              <a:custGeom>
                <a:avLst/>
                <a:gdLst/>
                <a:ahLst/>
                <a:cxnLst/>
                <a:rect l="l" t="t" r="r" b="b"/>
                <a:pathLst>
                  <a:path w="5771" h="3437" fill="none" extrusionOk="0">
                    <a:moveTo>
                      <a:pt x="1" y="3436"/>
                    </a:moveTo>
                    <a:lnTo>
                      <a:pt x="5771" y="1"/>
                    </a:lnTo>
                  </a:path>
                </a:pathLst>
              </a:custGeom>
              <a:solidFill>
                <a:schemeClr val="lt2"/>
              </a:solidFill>
              <a:ln w="95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17" name="Google Shape;917;p17"/>
              <p:cNvSpPr/>
              <p:nvPr/>
            </p:nvSpPr>
            <p:spPr>
              <a:xfrm>
                <a:off x="4395540" y="3267776"/>
                <a:ext cx="38830" cy="76031"/>
              </a:xfrm>
              <a:custGeom>
                <a:avLst/>
                <a:gdLst/>
                <a:ahLst/>
                <a:cxnLst/>
                <a:rect l="l" t="t" r="r" b="b"/>
                <a:pathLst>
                  <a:path w="4937" h="9667" fill="none" extrusionOk="0">
                    <a:moveTo>
                      <a:pt x="1" y="1"/>
                    </a:moveTo>
                    <a:lnTo>
                      <a:pt x="4936" y="9666"/>
                    </a:lnTo>
                  </a:path>
                </a:pathLst>
              </a:custGeom>
              <a:solidFill>
                <a:schemeClr val="lt2"/>
              </a:solidFill>
              <a:ln w="95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18" name="Google Shape;918;p17"/>
              <p:cNvSpPr/>
              <p:nvPr/>
            </p:nvSpPr>
            <p:spPr>
              <a:xfrm>
                <a:off x="4360439" y="3267776"/>
                <a:ext cx="35109" cy="121978"/>
              </a:xfrm>
              <a:custGeom>
                <a:avLst/>
                <a:gdLst/>
                <a:ahLst/>
                <a:cxnLst/>
                <a:rect l="l" t="t" r="r" b="b"/>
                <a:pathLst>
                  <a:path w="4464" h="15509" fill="none" extrusionOk="0">
                    <a:moveTo>
                      <a:pt x="0" y="15509"/>
                    </a:moveTo>
                    <a:lnTo>
                      <a:pt x="4464" y="1"/>
                    </a:lnTo>
                  </a:path>
                </a:pathLst>
              </a:custGeom>
              <a:solidFill>
                <a:schemeClr val="lt2"/>
              </a:solidFill>
              <a:ln w="95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19" name="Google Shape;919;p17"/>
              <p:cNvSpPr/>
              <p:nvPr/>
            </p:nvSpPr>
            <p:spPr>
              <a:xfrm>
                <a:off x="4293932" y="3210220"/>
                <a:ext cx="101616" cy="57564"/>
              </a:xfrm>
              <a:custGeom>
                <a:avLst/>
                <a:gdLst/>
                <a:ahLst/>
                <a:cxnLst/>
                <a:rect l="l" t="t" r="r" b="b"/>
                <a:pathLst>
                  <a:path w="12920" h="7319" fill="none" extrusionOk="0">
                    <a:moveTo>
                      <a:pt x="1" y="0"/>
                    </a:moveTo>
                    <a:lnTo>
                      <a:pt x="12920" y="7319"/>
                    </a:lnTo>
                  </a:path>
                </a:pathLst>
              </a:custGeom>
              <a:solidFill>
                <a:schemeClr val="lt2"/>
              </a:solidFill>
              <a:ln w="95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20" name="Google Shape;920;p17"/>
              <p:cNvSpPr/>
              <p:nvPr/>
            </p:nvSpPr>
            <p:spPr>
              <a:xfrm>
                <a:off x="4395540" y="3186436"/>
                <a:ext cx="66420" cy="79735"/>
              </a:xfrm>
              <a:custGeom>
                <a:avLst/>
                <a:gdLst/>
                <a:ahLst/>
                <a:cxnLst/>
                <a:rect l="l" t="t" r="r" b="b"/>
                <a:pathLst>
                  <a:path w="8445" h="10138" fill="none" extrusionOk="0">
                    <a:moveTo>
                      <a:pt x="8444" y="0"/>
                    </a:moveTo>
                    <a:lnTo>
                      <a:pt x="1" y="10137"/>
                    </a:lnTo>
                  </a:path>
                </a:pathLst>
              </a:custGeom>
              <a:solidFill>
                <a:schemeClr val="lt2"/>
              </a:solidFill>
              <a:ln w="95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21" name="Google Shape;921;p17"/>
              <p:cNvSpPr/>
              <p:nvPr/>
            </p:nvSpPr>
            <p:spPr>
              <a:xfrm>
                <a:off x="4459380" y="3189669"/>
                <a:ext cx="41873" cy="123402"/>
              </a:xfrm>
              <a:custGeom>
                <a:avLst/>
                <a:gdLst/>
                <a:ahLst/>
                <a:cxnLst/>
                <a:rect l="l" t="t" r="r" b="b"/>
                <a:pathLst>
                  <a:path w="5324" h="15690" fill="none" extrusionOk="0">
                    <a:moveTo>
                      <a:pt x="1" y="0"/>
                    </a:moveTo>
                    <a:lnTo>
                      <a:pt x="5323" y="15690"/>
                    </a:lnTo>
                  </a:path>
                </a:pathLst>
              </a:custGeom>
              <a:solidFill>
                <a:schemeClr val="lt2"/>
              </a:solidFill>
              <a:ln w="95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22" name="Google Shape;922;p17"/>
              <p:cNvSpPr/>
              <p:nvPr/>
            </p:nvSpPr>
            <p:spPr>
              <a:xfrm>
                <a:off x="4395540" y="3267776"/>
                <a:ext cx="105713" cy="45295"/>
              </a:xfrm>
              <a:custGeom>
                <a:avLst/>
                <a:gdLst/>
                <a:ahLst/>
                <a:cxnLst/>
                <a:rect l="l" t="t" r="r" b="b"/>
                <a:pathLst>
                  <a:path w="13441" h="5759" fill="none" extrusionOk="0">
                    <a:moveTo>
                      <a:pt x="1" y="1"/>
                    </a:moveTo>
                    <a:lnTo>
                      <a:pt x="13440" y="5759"/>
                    </a:lnTo>
                  </a:path>
                </a:pathLst>
              </a:custGeom>
              <a:solidFill>
                <a:schemeClr val="lt2"/>
              </a:solidFill>
              <a:ln w="95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23" name="Google Shape;923;p17"/>
              <p:cNvSpPr/>
              <p:nvPr/>
            </p:nvSpPr>
            <p:spPr>
              <a:xfrm>
                <a:off x="4501246" y="3223252"/>
                <a:ext cx="46435" cy="89818"/>
              </a:xfrm>
              <a:custGeom>
                <a:avLst/>
                <a:gdLst/>
                <a:ahLst/>
                <a:cxnLst/>
                <a:rect l="l" t="t" r="r" b="b"/>
                <a:pathLst>
                  <a:path w="5904" h="11420" fill="none" extrusionOk="0">
                    <a:moveTo>
                      <a:pt x="0" y="11420"/>
                    </a:moveTo>
                    <a:lnTo>
                      <a:pt x="5904" y="1"/>
                    </a:lnTo>
                  </a:path>
                </a:pathLst>
              </a:custGeom>
              <a:solidFill>
                <a:schemeClr val="lt2"/>
              </a:solidFill>
              <a:ln w="95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24" name="Google Shape;924;p17"/>
              <p:cNvSpPr/>
              <p:nvPr/>
            </p:nvSpPr>
            <p:spPr>
              <a:xfrm>
                <a:off x="4459671" y="3104231"/>
                <a:ext cx="58421" cy="84966"/>
              </a:xfrm>
              <a:custGeom>
                <a:avLst/>
                <a:gdLst/>
                <a:ahLst/>
                <a:cxnLst/>
                <a:rect l="l" t="t" r="r" b="b"/>
                <a:pathLst>
                  <a:path w="7428" h="10803" fill="none" extrusionOk="0">
                    <a:moveTo>
                      <a:pt x="0" y="10803"/>
                    </a:moveTo>
                    <a:lnTo>
                      <a:pt x="7428" y="1"/>
                    </a:lnTo>
                  </a:path>
                </a:pathLst>
              </a:custGeom>
              <a:solidFill>
                <a:schemeClr val="lt2"/>
              </a:solidFill>
              <a:ln w="95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25" name="Google Shape;925;p17"/>
              <p:cNvSpPr/>
              <p:nvPr/>
            </p:nvSpPr>
            <p:spPr>
              <a:xfrm>
                <a:off x="4459671" y="3189189"/>
                <a:ext cx="86586" cy="36737"/>
              </a:xfrm>
              <a:custGeom>
                <a:avLst/>
                <a:gdLst/>
                <a:ahLst/>
                <a:cxnLst/>
                <a:rect l="l" t="t" r="r" b="b"/>
                <a:pathLst>
                  <a:path w="11009" h="4671" fill="none" extrusionOk="0">
                    <a:moveTo>
                      <a:pt x="0" y="1"/>
                    </a:moveTo>
                    <a:lnTo>
                      <a:pt x="11008" y="4670"/>
                    </a:lnTo>
                  </a:path>
                </a:pathLst>
              </a:custGeom>
              <a:solidFill>
                <a:schemeClr val="lt2"/>
              </a:solidFill>
              <a:ln w="95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926" name="Google Shape;926;p17"/>
            <p:cNvGrpSpPr/>
            <p:nvPr/>
          </p:nvGrpSpPr>
          <p:grpSpPr>
            <a:xfrm>
              <a:off x="2629639" y="2402762"/>
              <a:ext cx="63780" cy="54671"/>
              <a:chOff x="4538164" y="3342061"/>
              <a:chExt cx="37776" cy="32380"/>
            </a:xfrm>
          </p:grpSpPr>
          <p:sp>
            <p:nvSpPr>
              <p:cNvPr id="927" name="Google Shape;927;p17"/>
              <p:cNvSpPr/>
              <p:nvPr/>
            </p:nvSpPr>
            <p:spPr>
              <a:xfrm>
                <a:off x="4538164" y="3342061"/>
                <a:ext cx="37776" cy="32380"/>
              </a:xfrm>
              <a:custGeom>
                <a:avLst/>
                <a:gdLst/>
                <a:ahLst/>
                <a:cxnLst/>
                <a:rect l="l" t="t" r="r" b="b"/>
                <a:pathLst>
                  <a:path w="4803" h="4117" extrusionOk="0">
                    <a:moveTo>
                      <a:pt x="2737" y="0"/>
                    </a:moveTo>
                    <a:cubicBezTo>
                      <a:pt x="2231" y="0"/>
                      <a:pt x="1714" y="189"/>
                      <a:pt x="1294" y="608"/>
                    </a:cubicBezTo>
                    <a:cubicBezTo>
                      <a:pt x="0" y="1903"/>
                      <a:pt x="919" y="4116"/>
                      <a:pt x="2746" y="4116"/>
                    </a:cubicBezTo>
                    <a:cubicBezTo>
                      <a:pt x="3883" y="4116"/>
                      <a:pt x="4802" y="3197"/>
                      <a:pt x="4802" y="2060"/>
                    </a:cubicBezTo>
                    <a:cubicBezTo>
                      <a:pt x="4802" y="817"/>
                      <a:pt x="3792" y="0"/>
                      <a:pt x="2737"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28" name="Google Shape;928;p17"/>
              <p:cNvSpPr/>
              <p:nvPr/>
            </p:nvSpPr>
            <p:spPr>
              <a:xfrm>
                <a:off x="4553194" y="3351790"/>
                <a:ext cx="13040" cy="13040"/>
              </a:xfrm>
              <a:custGeom>
                <a:avLst/>
                <a:gdLst/>
                <a:ahLst/>
                <a:cxnLst/>
                <a:rect l="l" t="t" r="r" b="b"/>
                <a:pathLst>
                  <a:path w="1658" h="1658" extrusionOk="0">
                    <a:moveTo>
                      <a:pt x="835" y="0"/>
                    </a:moveTo>
                    <a:cubicBezTo>
                      <a:pt x="375" y="0"/>
                      <a:pt x="0" y="363"/>
                      <a:pt x="0" y="823"/>
                    </a:cubicBezTo>
                    <a:cubicBezTo>
                      <a:pt x="0" y="1283"/>
                      <a:pt x="375" y="1658"/>
                      <a:pt x="835" y="1658"/>
                    </a:cubicBezTo>
                    <a:cubicBezTo>
                      <a:pt x="1295" y="1658"/>
                      <a:pt x="1658" y="1283"/>
                      <a:pt x="1658" y="823"/>
                    </a:cubicBezTo>
                    <a:cubicBezTo>
                      <a:pt x="1658" y="363"/>
                      <a:pt x="1295" y="0"/>
                      <a:pt x="835"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929" name="Google Shape;929;p17"/>
            <p:cNvGrpSpPr/>
            <p:nvPr/>
          </p:nvGrpSpPr>
          <p:grpSpPr>
            <a:xfrm>
              <a:off x="2179206" y="2154028"/>
              <a:ext cx="63794" cy="54737"/>
              <a:chOff x="4271383" y="3194742"/>
              <a:chExt cx="37783" cy="32420"/>
            </a:xfrm>
          </p:grpSpPr>
          <p:sp>
            <p:nvSpPr>
              <p:cNvPr id="930" name="Google Shape;930;p17"/>
              <p:cNvSpPr/>
              <p:nvPr/>
            </p:nvSpPr>
            <p:spPr>
              <a:xfrm>
                <a:off x="4271383" y="3194742"/>
                <a:ext cx="37783" cy="32420"/>
              </a:xfrm>
              <a:custGeom>
                <a:avLst/>
                <a:gdLst/>
                <a:ahLst/>
                <a:cxnLst/>
                <a:rect l="l" t="t" r="r" b="b"/>
                <a:pathLst>
                  <a:path w="4804" h="4122" extrusionOk="0">
                    <a:moveTo>
                      <a:pt x="2738" y="0"/>
                    </a:moveTo>
                    <a:cubicBezTo>
                      <a:pt x="2231" y="0"/>
                      <a:pt x="1715" y="190"/>
                      <a:pt x="1295" y="614"/>
                    </a:cubicBezTo>
                    <a:cubicBezTo>
                      <a:pt x="1" y="1908"/>
                      <a:pt x="920" y="4122"/>
                      <a:pt x="2747" y="4122"/>
                    </a:cubicBezTo>
                    <a:cubicBezTo>
                      <a:pt x="3884" y="4122"/>
                      <a:pt x="4803" y="3202"/>
                      <a:pt x="4803" y="2065"/>
                    </a:cubicBezTo>
                    <a:cubicBezTo>
                      <a:pt x="4803" y="823"/>
                      <a:pt x="3793" y="0"/>
                      <a:pt x="2738"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31" name="Google Shape;931;p17"/>
              <p:cNvSpPr/>
              <p:nvPr/>
            </p:nvSpPr>
            <p:spPr>
              <a:xfrm>
                <a:off x="4286516" y="3204416"/>
                <a:ext cx="13040" cy="13040"/>
              </a:xfrm>
              <a:custGeom>
                <a:avLst/>
                <a:gdLst/>
                <a:ahLst/>
                <a:cxnLst/>
                <a:rect l="l" t="t" r="r" b="b"/>
                <a:pathLst>
                  <a:path w="1658" h="1658" extrusionOk="0">
                    <a:moveTo>
                      <a:pt x="823" y="0"/>
                    </a:moveTo>
                    <a:cubicBezTo>
                      <a:pt x="363" y="0"/>
                      <a:pt x="0" y="375"/>
                      <a:pt x="0" y="835"/>
                    </a:cubicBezTo>
                    <a:cubicBezTo>
                      <a:pt x="0" y="1295"/>
                      <a:pt x="363" y="1658"/>
                      <a:pt x="823" y="1658"/>
                    </a:cubicBezTo>
                    <a:cubicBezTo>
                      <a:pt x="1282" y="1658"/>
                      <a:pt x="1657" y="1295"/>
                      <a:pt x="1657" y="835"/>
                    </a:cubicBezTo>
                    <a:cubicBezTo>
                      <a:pt x="1657" y="375"/>
                      <a:pt x="1282" y="0"/>
                      <a:pt x="823"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932" name="Google Shape;932;p17"/>
            <p:cNvGrpSpPr/>
            <p:nvPr/>
          </p:nvGrpSpPr>
          <p:grpSpPr>
            <a:xfrm>
              <a:off x="2201210" y="1967149"/>
              <a:ext cx="63794" cy="54631"/>
              <a:chOff x="4284416" y="3084058"/>
              <a:chExt cx="37783" cy="32357"/>
            </a:xfrm>
          </p:grpSpPr>
          <p:sp>
            <p:nvSpPr>
              <p:cNvPr id="933" name="Google Shape;933;p17"/>
              <p:cNvSpPr/>
              <p:nvPr/>
            </p:nvSpPr>
            <p:spPr>
              <a:xfrm>
                <a:off x="4284416" y="3084058"/>
                <a:ext cx="37783" cy="32357"/>
              </a:xfrm>
              <a:custGeom>
                <a:avLst/>
                <a:gdLst/>
                <a:ahLst/>
                <a:cxnLst/>
                <a:rect l="l" t="t" r="r" b="b"/>
                <a:pathLst>
                  <a:path w="4804" h="4114" extrusionOk="0">
                    <a:moveTo>
                      <a:pt x="2732" y="1"/>
                    </a:moveTo>
                    <a:cubicBezTo>
                      <a:pt x="2228" y="1"/>
                      <a:pt x="1714" y="188"/>
                      <a:pt x="1295" y="606"/>
                    </a:cubicBezTo>
                    <a:cubicBezTo>
                      <a:pt x="1" y="1900"/>
                      <a:pt x="920" y="4114"/>
                      <a:pt x="2747" y="4114"/>
                    </a:cubicBezTo>
                    <a:cubicBezTo>
                      <a:pt x="3884" y="4114"/>
                      <a:pt x="4803" y="3195"/>
                      <a:pt x="4803" y="2058"/>
                    </a:cubicBezTo>
                    <a:cubicBezTo>
                      <a:pt x="4803" y="821"/>
                      <a:pt x="3789" y="1"/>
                      <a:pt x="2732"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34" name="Google Shape;934;p17"/>
              <p:cNvSpPr/>
              <p:nvPr/>
            </p:nvSpPr>
            <p:spPr>
              <a:xfrm>
                <a:off x="4299548" y="3093763"/>
                <a:ext cx="13040" cy="13048"/>
              </a:xfrm>
              <a:custGeom>
                <a:avLst/>
                <a:gdLst/>
                <a:ahLst/>
                <a:cxnLst/>
                <a:rect l="l" t="t" r="r" b="b"/>
                <a:pathLst>
                  <a:path w="1658" h="1659" extrusionOk="0">
                    <a:moveTo>
                      <a:pt x="823" y="1"/>
                    </a:moveTo>
                    <a:cubicBezTo>
                      <a:pt x="363" y="1"/>
                      <a:pt x="0" y="364"/>
                      <a:pt x="0" y="824"/>
                    </a:cubicBezTo>
                    <a:cubicBezTo>
                      <a:pt x="0" y="1283"/>
                      <a:pt x="363" y="1658"/>
                      <a:pt x="823" y="1658"/>
                    </a:cubicBezTo>
                    <a:cubicBezTo>
                      <a:pt x="1283" y="1658"/>
                      <a:pt x="1658" y="1283"/>
                      <a:pt x="1658" y="824"/>
                    </a:cubicBezTo>
                    <a:cubicBezTo>
                      <a:pt x="1658" y="364"/>
                      <a:pt x="1283" y="1"/>
                      <a:pt x="823"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935" name="Google Shape;935;p17"/>
            <p:cNvGrpSpPr/>
            <p:nvPr/>
          </p:nvGrpSpPr>
          <p:grpSpPr>
            <a:xfrm>
              <a:off x="2529234" y="2327628"/>
              <a:ext cx="63780" cy="54790"/>
              <a:chOff x="4478697" y="3297561"/>
              <a:chExt cx="37776" cy="32451"/>
            </a:xfrm>
          </p:grpSpPr>
          <p:sp>
            <p:nvSpPr>
              <p:cNvPr id="936" name="Google Shape;936;p17"/>
              <p:cNvSpPr/>
              <p:nvPr/>
            </p:nvSpPr>
            <p:spPr>
              <a:xfrm>
                <a:off x="4478697" y="3297561"/>
                <a:ext cx="37776" cy="32451"/>
              </a:xfrm>
              <a:custGeom>
                <a:avLst/>
                <a:gdLst/>
                <a:ahLst/>
                <a:cxnLst/>
                <a:rect l="l" t="t" r="r" b="b"/>
                <a:pathLst>
                  <a:path w="4803" h="4126" extrusionOk="0">
                    <a:moveTo>
                      <a:pt x="2730" y="0"/>
                    </a:moveTo>
                    <a:cubicBezTo>
                      <a:pt x="2226" y="0"/>
                      <a:pt x="1713" y="187"/>
                      <a:pt x="1295" y="605"/>
                    </a:cubicBezTo>
                    <a:cubicBezTo>
                      <a:pt x="1" y="1899"/>
                      <a:pt x="920" y="4125"/>
                      <a:pt x="2746" y="4125"/>
                    </a:cubicBezTo>
                    <a:cubicBezTo>
                      <a:pt x="3884" y="4113"/>
                      <a:pt x="4803" y="3194"/>
                      <a:pt x="4803" y="2069"/>
                    </a:cubicBezTo>
                    <a:cubicBezTo>
                      <a:pt x="4803" y="824"/>
                      <a:pt x="3788" y="0"/>
                      <a:pt x="2730"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37" name="Google Shape;937;p17"/>
              <p:cNvSpPr/>
              <p:nvPr/>
            </p:nvSpPr>
            <p:spPr>
              <a:xfrm>
                <a:off x="4493727" y="3307361"/>
                <a:ext cx="13048" cy="13040"/>
              </a:xfrm>
              <a:custGeom>
                <a:avLst/>
                <a:gdLst/>
                <a:ahLst/>
                <a:cxnLst/>
                <a:rect l="l" t="t" r="r" b="b"/>
                <a:pathLst>
                  <a:path w="1659" h="1658" extrusionOk="0">
                    <a:moveTo>
                      <a:pt x="835" y="0"/>
                    </a:moveTo>
                    <a:cubicBezTo>
                      <a:pt x="376" y="0"/>
                      <a:pt x="1" y="363"/>
                      <a:pt x="1" y="823"/>
                    </a:cubicBezTo>
                    <a:cubicBezTo>
                      <a:pt x="1" y="1282"/>
                      <a:pt x="376" y="1657"/>
                      <a:pt x="835" y="1657"/>
                    </a:cubicBezTo>
                    <a:cubicBezTo>
                      <a:pt x="1295" y="1657"/>
                      <a:pt x="1658" y="1282"/>
                      <a:pt x="1658" y="823"/>
                    </a:cubicBezTo>
                    <a:cubicBezTo>
                      <a:pt x="1658" y="363"/>
                      <a:pt x="1295" y="0"/>
                      <a:pt x="835"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938" name="Google Shape;938;p17"/>
            <p:cNvGrpSpPr/>
            <p:nvPr/>
          </p:nvGrpSpPr>
          <p:grpSpPr>
            <a:xfrm>
              <a:off x="2416307" y="2385287"/>
              <a:ext cx="63780" cy="54790"/>
              <a:chOff x="4411813" y="3331711"/>
              <a:chExt cx="37776" cy="32451"/>
            </a:xfrm>
          </p:grpSpPr>
          <p:sp>
            <p:nvSpPr>
              <p:cNvPr id="939" name="Google Shape;939;p17"/>
              <p:cNvSpPr/>
              <p:nvPr/>
            </p:nvSpPr>
            <p:spPr>
              <a:xfrm>
                <a:off x="4411813" y="3331711"/>
                <a:ext cx="37776" cy="32451"/>
              </a:xfrm>
              <a:custGeom>
                <a:avLst/>
                <a:gdLst/>
                <a:ahLst/>
                <a:cxnLst/>
                <a:rect l="l" t="t" r="r" b="b"/>
                <a:pathLst>
                  <a:path w="4803" h="4126" extrusionOk="0">
                    <a:moveTo>
                      <a:pt x="2730" y="1"/>
                    </a:moveTo>
                    <a:cubicBezTo>
                      <a:pt x="2226" y="1"/>
                      <a:pt x="1713" y="188"/>
                      <a:pt x="1295" y="606"/>
                    </a:cubicBezTo>
                    <a:cubicBezTo>
                      <a:pt x="0" y="1900"/>
                      <a:pt x="920" y="4126"/>
                      <a:pt x="2759" y="4126"/>
                    </a:cubicBezTo>
                    <a:cubicBezTo>
                      <a:pt x="3884" y="4114"/>
                      <a:pt x="4803" y="3194"/>
                      <a:pt x="4803" y="2069"/>
                    </a:cubicBezTo>
                    <a:cubicBezTo>
                      <a:pt x="4803" y="824"/>
                      <a:pt x="3788" y="1"/>
                      <a:pt x="2730"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40" name="Google Shape;940;p17"/>
              <p:cNvSpPr/>
              <p:nvPr/>
            </p:nvSpPr>
            <p:spPr>
              <a:xfrm>
                <a:off x="4426937" y="3341416"/>
                <a:ext cx="13048" cy="13048"/>
              </a:xfrm>
              <a:custGeom>
                <a:avLst/>
                <a:gdLst/>
                <a:ahLst/>
                <a:cxnLst/>
                <a:rect l="l" t="t" r="r" b="b"/>
                <a:pathLst>
                  <a:path w="1659" h="1659" extrusionOk="0">
                    <a:moveTo>
                      <a:pt x="823" y="1"/>
                    </a:moveTo>
                    <a:cubicBezTo>
                      <a:pt x="376" y="1"/>
                      <a:pt x="1" y="376"/>
                      <a:pt x="1" y="823"/>
                    </a:cubicBezTo>
                    <a:cubicBezTo>
                      <a:pt x="1" y="1283"/>
                      <a:pt x="376" y="1658"/>
                      <a:pt x="823" y="1658"/>
                    </a:cubicBezTo>
                    <a:cubicBezTo>
                      <a:pt x="1283" y="1658"/>
                      <a:pt x="1658" y="1283"/>
                      <a:pt x="1658" y="823"/>
                    </a:cubicBezTo>
                    <a:cubicBezTo>
                      <a:pt x="1658" y="376"/>
                      <a:pt x="1283" y="1"/>
                      <a:pt x="823"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941" name="Google Shape;941;p17"/>
            <p:cNvGrpSpPr/>
            <p:nvPr/>
          </p:nvGrpSpPr>
          <p:grpSpPr>
            <a:xfrm>
              <a:off x="2291655" y="2458695"/>
              <a:ext cx="63780" cy="54631"/>
              <a:chOff x="4337984" y="3375188"/>
              <a:chExt cx="37776" cy="32357"/>
            </a:xfrm>
          </p:grpSpPr>
          <p:sp>
            <p:nvSpPr>
              <p:cNvPr id="942" name="Google Shape;942;p17"/>
              <p:cNvSpPr/>
              <p:nvPr/>
            </p:nvSpPr>
            <p:spPr>
              <a:xfrm>
                <a:off x="4337984" y="3375188"/>
                <a:ext cx="37776" cy="32357"/>
              </a:xfrm>
              <a:custGeom>
                <a:avLst/>
                <a:gdLst/>
                <a:ahLst/>
                <a:cxnLst/>
                <a:rect l="l" t="t" r="r" b="b"/>
                <a:pathLst>
                  <a:path w="4803" h="4114" extrusionOk="0">
                    <a:moveTo>
                      <a:pt x="2732" y="1"/>
                    </a:moveTo>
                    <a:cubicBezTo>
                      <a:pt x="2227" y="1"/>
                      <a:pt x="1713" y="188"/>
                      <a:pt x="1295" y="606"/>
                    </a:cubicBezTo>
                    <a:cubicBezTo>
                      <a:pt x="0" y="1900"/>
                      <a:pt x="920" y="4114"/>
                      <a:pt x="2746" y="4114"/>
                    </a:cubicBezTo>
                    <a:cubicBezTo>
                      <a:pt x="3883" y="4114"/>
                      <a:pt x="4803" y="3195"/>
                      <a:pt x="4803" y="2058"/>
                    </a:cubicBezTo>
                    <a:cubicBezTo>
                      <a:pt x="4803" y="821"/>
                      <a:pt x="3789" y="1"/>
                      <a:pt x="2732"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43" name="Google Shape;943;p17"/>
              <p:cNvSpPr/>
              <p:nvPr/>
            </p:nvSpPr>
            <p:spPr>
              <a:xfrm>
                <a:off x="4353108" y="3384894"/>
                <a:ext cx="13048" cy="13048"/>
              </a:xfrm>
              <a:custGeom>
                <a:avLst/>
                <a:gdLst/>
                <a:ahLst/>
                <a:cxnLst/>
                <a:rect l="l" t="t" r="r" b="b"/>
                <a:pathLst>
                  <a:path w="1659" h="1659" extrusionOk="0">
                    <a:moveTo>
                      <a:pt x="823" y="1"/>
                    </a:moveTo>
                    <a:cubicBezTo>
                      <a:pt x="364" y="1"/>
                      <a:pt x="1" y="364"/>
                      <a:pt x="1" y="824"/>
                    </a:cubicBezTo>
                    <a:cubicBezTo>
                      <a:pt x="1" y="1283"/>
                      <a:pt x="364" y="1658"/>
                      <a:pt x="823" y="1658"/>
                    </a:cubicBezTo>
                    <a:cubicBezTo>
                      <a:pt x="1283" y="1658"/>
                      <a:pt x="1658" y="1283"/>
                      <a:pt x="1658" y="824"/>
                    </a:cubicBezTo>
                    <a:cubicBezTo>
                      <a:pt x="1658" y="364"/>
                      <a:pt x="1283" y="1"/>
                      <a:pt x="823"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944" name="Google Shape;944;p17"/>
            <p:cNvGrpSpPr/>
            <p:nvPr/>
          </p:nvGrpSpPr>
          <p:grpSpPr>
            <a:xfrm>
              <a:off x="2556536" y="1978078"/>
              <a:ext cx="63953" cy="54790"/>
              <a:chOff x="4494867" y="3090530"/>
              <a:chExt cx="37878" cy="32451"/>
            </a:xfrm>
          </p:grpSpPr>
          <p:sp>
            <p:nvSpPr>
              <p:cNvPr id="945" name="Google Shape;945;p17"/>
              <p:cNvSpPr/>
              <p:nvPr/>
            </p:nvSpPr>
            <p:spPr>
              <a:xfrm>
                <a:off x="4494867" y="3090530"/>
                <a:ext cx="37878" cy="32451"/>
              </a:xfrm>
              <a:custGeom>
                <a:avLst/>
                <a:gdLst/>
                <a:ahLst/>
                <a:cxnLst/>
                <a:rect l="l" t="t" r="r" b="b"/>
                <a:pathLst>
                  <a:path w="4816" h="4126" extrusionOk="0">
                    <a:moveTo>
                      <a:pt x="2739" y="0"/>
                    </a:moveTo>
                    <a:cubicBezTo>
                      <a:pt x="2233" y="0"/>
                      <a:pt x="1717" y="188"/>
                      <a:pt x="1295" y="605"/>
                    </a:cubicBezTo>
                    <a:cubicBezTo>
                      <a:pt x="1" y="1900"/>
                      <a:pt x="920" y="4126"/>
                      <a:pt x="2759" y="4126"/>
                    </a:cubicBezTo>
                    <a:cubicBezTo>
                      <a:pt x="3896" y="4114"/>
                      <a:pt x="4803" y="3194"/>
                      <a:pt x="4815" y="2069"/>
                    </a:cubicBezTo>
                    <a:cubicBezTo>
                      <a:pt x="4815" y="824"/>
                      <a:pt x="3800" y="0"/>
                      <a:pt x="2739"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46" name="Google Shape;946;p17"/>
              <p:cNvSpPr/>
              <p:nvPr/>
            </p:nvSpPr>
            <p:spPr>
              <a:xfrm>
                <a:off x="4510000" y="3100236"/>
                <a:ext cx="13040" cy="13040"/>
              </a:xfrm>
              <a:custGeom>
                <a:avLst/>
                <a:gdLst/>
                <a:ahLst/>
                <a:cxnLst/>
                <a:rect l="l" t="t" r="r" b="b"/>
                <a:pathLst>
                  <a:path w="1658" h="1658" extrusionOk="0">
                    <a:moveTo>
                      <a:pt x="835" y="1"/>
                    </a:moveTo>
                    <a:cubicBezTo>
                      <a:pt x="375" y="1"/>
                      <a:pt x="0" y="376"/>
                      <a:pt x="0" y="835"/>
                    </a:cubicBezTo>
                    <a:cubicBezTo>
                      <a:pt x="0" y="1283"/>
                      <a:pt x="375" y="1658"/>
                      <a:pt x="835" y="1658"/>
                    </a:cubicBezTo>
                    <a:cubicBezTo>
                      <a:pt x="1295" y="1658"/>
                      <a:pt x="1658" y="1283"/>
                      <a:pt x="1658" y="835"/>
                    </a:cubicBezTo>
                    <a:cubicBezTo>
                      <a:pt x="1658" y="376"/>
                      <a:pt x="1295" y="1"/>
                      <a:pt x="835"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947" name="Google Shape;947;p17"/>
            <p:cNvGrpSpPr/>
            <p:nvPr/>
          </p:nvGrpSpPr>
          <p:grpSpPr>
            <a:xfrm>
              <a:off x="2607622" y="2176032"/>
              <a:ext cx="63794" cy="54737"/>
              <a:chOff x="4525124" y="3207774"/>
              <a:chExt cx="37783" cy="32420"/>
            </a:xfrm>
          </p:grpSpPr>
          <p:sp>
            <p:nvSpPr>
              <p:cNvPr id="948" name="Google Shape;948;p17"/>
              <p:cNvSpPr/>
              <p:nvPr/>
            </p:nvSpPr>
            <p:spPr>
              <a:xfrm>
                <a:off x="4525124" y="3207774"/>
                <a:ext cx="37783" cy="32420"/>
              </a:xfrm>
              <a:custGeom>
                <a:avLst/>
                <a:gdLst/>
                <a:ahLst/>
                <a:cxnLst/>
                <a:rect l="l" t="t" r="r" b="b"/>
                <a:pathLst>
                  <a:path w="4804" h="4122" extrusionOk="0">
                    <a:moveTo>
                      <a:pt x="2738" y="0"/>
                    </a:moveTo>
                    <a:cubicBezTo>
                      <a:pt x="2231" y="0"/>
                      <a:pt x="1715" y="190"/>
                      <a:pt x="1295" y="614"/>
                    </a:cubicBezTo>
                    <a:cubicBezTo>
                      <a:pt x="1" y="1908"/>
                      <a:pt x="920" y="4122"/>
                      <a:pt x="2747" y="4122"/>
                    </a:cubicBezTo>
                    <a:cubicBezTo>
                      <a:pt x="3884" y="4122"/>
                      <a:pt x="4803" y="3202"/>
                      <a:pt x="4803" y="2065"/>
                    </a:cubicBezTo>
                    <a:cubicBezTo>
                      <a:pt x="4803" y="823"/>
                      <a:pt x="3793" y="0"/>
                      <a:pt x="2738"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49" name="Google Shape;949;p17"/>
              <p:cNvSpPr/>
              <p:nvPr/>
            </p:nvSpPr>
            <p:spPr>
              <a:xfrm>
                <a:off x="4540256" y="3217448"/>
                <a:ext cx="13040" cy="13040"/>
              </a:xfrm>
              <a:custGeom>
                <a:avLst/>
                <a:gdLst/>
                <a:ahLst/>
                <a:cxnLst/>
                <a:rect l="l" t="t" r="r" b="b"/>
                <a:pathLst>
                  <a:path w="1658" h="1658" extrusionOk="0">
                    <a:moveTo>
                      <a:pt x="823" y="1"/>
                    </a:moveTo>
                    <a:cubicBezTo>
                      <a:pt x="363" y="1"/>
                      <a:pt x="0" y="376"/>
                      <a:pt x="0" y="835"/>
                    </a:cubicBezTo>
                    <a:cubicBezTo>
                      <a:pt x="0" y="1295"/>
                      <a:pt x="363" y="1658"/>
                      <a:pt x="823" y="1658"/>
                    </a:cubicBezTo>
                    <a:cubicBezTo>
                      <a:pt x="1282" y="1658"/>
                      <a:pt x="1657" y="1295"/>
                      <a:pt x="1657" y="835"/>
                    </a:cubicBezTo>
                    <a:cubicBezTo>
                      <a:pt x="1657" y="376"/>
                      <a:pt x="1282" y="1"/>
                      <a:pt x="823"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950" name="Google Shape;950;p17"/>
            <p:cNvGrpSpPr/>
            <p:nvPr/>
          </p:nvGrpSpPr>
          <p:grpSpPr>
            <a:xfrm>
              <a:off x="2464816" y="2123194"/>
              <a:ext cx="53183" cy="45415"/>
              <a:chOff x="4440544" y="3176479"/>
              <a:chExt cx="31499" cy="26898"/>
            </a:xfrm>
          </p:grpSpPr>
          <p:sp>
            <p:nvSpPr>
              <p:cNvPr id="951" name="Google Shape;951;p17"/>
              <p:cNvSpPr/>
              <p:nvPr/>
            </p:nvSpPr>
            <p:spPr>
              <a:xfrm>
                <a:off x="4440544" y="3176479"/>
                <a:ext cx="31499" cy="26898"/>
              </a:xfrm>
              <a:custGeom>
                <a:avLst/>
                <a:gdLst/>
                <a:ahLst/>
                <a:cxnLst/>
                <a:rect l="l" t="t" r="r" b="b"/>
                <a:pathLst>
                  <a:path w="4005" h="3420" extrusionOk="0">
                    <a:moveTo>
                      <a:pt x="2281" y="0"/>
                    </a:moveTo>
                    <a:cubicBezTo>
                      <a:pt x="1860" y="0"/>
                      <a:pt x="1429" y="156"/>
                      <a:pt x="1077" y="504"/>
                    </a:cubicBezTo>
                    <a:cubicBezTo>
                      <a:pt x="1" y="1581"/>
                      <a:pt x="763" y="3419"/>
                      <a:pt x="2287" y="3419"/>
                    </a:cubicBezTo>
                    <a:cubicBezTo>
                      <a:pt x="3231" y="3419"/>
                      <a:pt x="3993" y="2657"/>
                      <a:pt x="4005" y="1714"/>
                    </a:cubicBezTo>
                    <a:cubicBezTo>
                      <a:pt x="4005" y="682"/>
                      <a:pt x="3163" y="0"/>
                      <a:pt x="2281"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52" name="Google Shape;952;p17"/>
              <p:cNvSpPr/>
              <p:nvPr/>
            </p:nvSpPr>
            <p:spPr>
              <a:xfrm>
                <a:off x="4454724" y="3186145"/>
                <a:ext cx="7613" cy="7621"/>
              </a:xfrm>
              <a:custGeom>
                <a:avLst/>
                <a:gdLst/>
                <a:ahLst/>
                <a:cxnLst/>
                <a:rect l="l" t="t" r="r" b="b"/>
                <a:pathLst>
                  <a:path w="968" h="969" extrusionOk="0">
                    <a:moveTo>
                      <a:pt x="484" y="1"/>
                    </a:moveTo>
                    <a:cubicBezTo>
                      <a:pt x="218" y="1"/>
                      <a:pt x="0" y="219"/>
                      <a:pt x="0" y="485"/>
                    </a:cubicBezTo>
                    <a:cubicBezTo>
                      <a:pt x="0" y="751"/>
                      <a:pt x="218" y="969"/>
                      <a:pt x="484" y="969"/>
                    </a:cubicBezTo>
                    <a:cubicBezTo>
                      <a:pt x="750" y="969"/>
                      <a:pt x="968" y="751"/>
                      <a:pt x="968" y="485"/>
                    </a:cubicBezTo>
                    <a:cubicBezTo>
                      <a:pt x="968" y="219"/>
                      <a:pt x="750" y="1"/>
                      <a:pt x="484"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953" name="Google Shape;953;p17"/>
            <p:cNvGrpSpPr/>
            <p:nvPr/>
          </p:nvGrpSpPr>
          <p:grpSpPr>
            <a:xfrm>
              <a:off x="2312862" y="2089292"/>
              <a:ext cx="53024" cy="45588"/>
              <a:chOff x="4350545" y="3156400"/>
              <a:chExt cx="31405" cy="27001"/>
            </a:xfrm>
          </p:grpSpPr>
          <p:sp>
            <p:nvSpPr>
              <p:cNvPr id="954" name="Google Shape;954;p17"/>
              <p:cNvSpPr/>
              <p:nvPr/>
            </p:nvSpPr>
            <p:spPr>
              <a:xfrm>
                <a:off x="4350545" y="3156400"/>
                <a:ext cx="31405" cy="27001"/>
              </a:xfrm>
              <a:custGeom>
                <a:avLst/>
                <a:gdLst/>
                <a:ahLst/>
                <a:cxnLst/>
                <a:rect l="l" t="t" r="r" b="b"/>
                <a:pathLst>
                  <a:path w="3993" h="3433" extrusionOk="0">
                    <a:moveTo>
                      <a:pt x="2272" y="1"/>
                    </a:moveTo>
                    <a:cubicBezTo>
                      <a:pt x="1853" y="1"/>
                      <a:pt x="1425" y="156"/>
                      <a:pt x="1077" y="505"/>
                    </a:cubicBezTo>
                    <a:cubicBezTo>
                      <a:pt x="0" y="1581"/>
                      <a:pt x="762" y="3432"/>
                      <a:pt x="2286" y="3432"/>
                    </a:cubicBezTo>
                    <a:cubicBezTo>
                      <a:pt x="3230" y="3420"/>
                      <a:pt x="3992" y="2658"/>
                      <a:pt x="3992" y="1714"/>
                    </a:cubicBezTo>
                    <a:cubicBezTo>
                      <a:pt x="3992" y="683"/>
                      <a:pt x="3150" y="1"/>
                      <a:pt x="2272"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55" name="Google Shape;955;p17"/>
              <p:cNvSpPr/>
              <p:nvPr/>
            </p:nvSpPr>
            <p:spPr>
              <a:xfrm>
                <a:off x="4364717" y="3166074"/>
                <a:ext cx="7621" cy="7621"/>
              </a:xfrm>
              <a:custGeom>
                <a:avLst/>
                <a:gdLst/>
                <a:ahLst/>
                <a:cxnLst/>
                <a:rect l="l" t="t" r="r" b="b"/>
                <a:pathLst>
                  <a:path w="969" h="969" extrusionOk="0">
                    <a:moveTo>
                      <a:pt x="484" y="0"/>
                    </a:moveTo>
                    <a:cubicBezTo>
                      <a:pt x="218" y="0"/>
                      <a:pt x="1" y="218"/>
                      <a:pt x="1" y="484"/>
                    </a:cubicBezTo>
                    <a:cubicBezTo>
                      <a:pt x="1" y="750"/>
                      <a:pt x="218" y="968"/>
                      <a:pt x="484" y="968"/>
                    </a:cubicBezTo>
                    <a:cubicBezTo>
                      <a:pt x="751" y="968"/>
                      <a:pt x="968" y="750"/>
                      <a:pt x="968" y="484"/>
                    </a:cubicBezTo>
                    <a:cubicBezTo>
                      <a:pt x="968" y="218"/>
                      <a:pt x="751" y="0"/>
                      <a:pt x="484"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956" name="Google Shape;956;p17"/>
            <p:cNvGrpSpPr/>
            <p:nvPr/>
          </p:nvGrpSpPr>
          <p:grpSpPr>
            <a:xfrm>
              <a:off x="2357028" y="2255867"/>
              <a:ext cx="53024" cy="45588"/>
              <a:chOff x="4376703" y="3255058"/>
              <a:chExt cx="31405" cy="27001"/>
            </a:xfrm>
          </p:grpSpPr>
          <p:sp>
            <p:nvSpPr>
              <p:cNvPr id="957" name="Google Shape;957;p17"/>
              <p:cNvSpPr/>
              <p:nvPr/>
            </p:nvSpPr>
            <p:spPr>
              <a:xfrm>
                <a:off x="4376703" y="3255058"/>
                <a:ext cx="31405" cy="27001"/>
              </a:xfrm>
              <a:custGeom>
                <a:avLst/>
                <a:gdLst/>
                <a:ahLst/>
                <a:cxnLst/>
                <a:rect l="l" t="t" r="r" b="b"/>
                <a:pathLst>
                  <a:path w="3993" h="3433" extrusionOk="0">
                    <a:moveTo>
                      <a:pt x="2273" y="1"/>
                    </a:moveTo>
                    <a:cubicBezTo>
                      <a:pt x="1853" y="1"/>
                      <a:pt x="1426" y="157"/>
                      <a:pt x="1077" y="505"/>
                    </a:cubicBezTo>
                    <a:cubicBezTo>
                      <a:pt x="1" y="1582"/>
                      <a:pt x="763" y="3432"/>
                      <a:pt x="2287" y="3432"/>
                    </a:cubicBezTo>
                    <a:cubicBezTo>
                      <a:pt x="3231" y="3432"/>
                      <a:pt x="3993" y="2658"/>
                      <a:pt x="3993" y="1715"/>
                    </a:cubicBezTo>
                    <a:cubicBezTo>
                      <a:pt x="3993" y="683"/>
                      <a:pt x="3151" y="1"/>
                      <a:pt x="2273"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58" name="Google Shape;958;p17"/>
              <p:cNvSpPr/>
              <p:nvPr/>
            </p:nvSpPr>
            <p:spPr>
              <a:xfrm>
                <a:off x="4390884" y="3264732"/>
                <a:ext cx="7613" cy="7621"/>
              </a:xfrm>
              <a:custGeom>
                <a:avLst/>
                <a:gdLst/>
                <a:ahLst/>
                <a:cxnLst/>
                <a:rect l="l" t="t" r="r" b="b"/>
                <a:pathLst>
                  <a:path w="968" h="969" extrusionOk="0">
                    <a:moveTo>
                      <a:pt x="484" y="1"/>
                    </a:moveTo>
                    <a:cubicBezTo>
                      <a:pt x="218" y="1"/>
                      <a:pt x="0" y="219"/>
                      <a:pt x="0" y="485"/>
                    </a:cubicBezTo>
                    <a:cubicBezTo>
                      <a:pt x="0" y="751"/>
                      <a:pt x="218" y="969"/>
                      <a:pt x="484" y="969"/>
                    </a:cubicBezTo>
                    <a:cubicBezTo>
                      <a:pt x="750" y="969"/>
                      <a:pt x="968" y="751"/>
                      <a:pt x="968" y="485"/>
                    </a:cubicBezTo>
                    <a:cubicBezTo>
                      <a:pt x="968" y="219"/>
                      <a:pt x="750" y="1"/>
                      <a:pt x="484"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959" name="Google Shape;959;p17"/>
            <p:cNvGrpSpPr/>
            <p:nvPr/>
          </p:nvGrpSpPr>
          <p:grpSpPr>
            <a:xfrm>
              <a:off x="2280407" y="2304151"/>
              <a:ext cx="53024" cy="45495"/>
              <a:chOff x="4331322" y="3283656"/>
              <a:chExt cx="31405" cy="26945"/>
            </a:xfrm>
          </p:grpSpPr>
          <p:sp>
            <p:nvSpPr>
              <p:cNvPr id="960" name="Google Shape;960;p17"/>
              <p:cNvSpPr/>
              <p:nvPr/>
            </p:nvSpPr>
            <p:spPr>
              <a:xfrm>
                <a:off x="4331322" y="3283656"/>
                <a:ext cx="31405" cy="26945"/>
              </a:xfrm>
              <a:custGeom>
                <a:avLst/>
                <a:gdLst/>
                <a:ahLst/>
                <a:cxnLst/>
                <a:rect l="l" t="t" r="r" b="b"/>
                <a:pathLst>
                  <a:path w="3993" h="3426" extrusionOk="0">
                    <a:moveTo>
                      <a:pt x="2273" y="1"/>
                    </a:moveTo>
                    <a:cubicBezTo>
                      <a:pt x="1853" y="1"/>
                      <a:pt x="1425" y="158"/>
                      <a:pt x="1077" y="510"/>
                    </a:cubicBezTo>
                    <a:cubicBezTo>
                      <a:pt x="1" y="1587"/>
                      <a:pt x="763" y="3425"/>
                      <a:pt x="2287" y="3425"/>
                    </a:cubicBezTo>
                    <a:cubicBezTo>
                      <a:pt x="3230" y="3425"/>
                      <a:pt x="3993" y="2663"/>
                      <a:pt x="3993" y="1720"/>
                    </a:cubicBezTo>
                    <a:cubicBezTo>
                      <a:pt x="3993" y="689"/>
                      <a:pt x="3151" y="1"/>
                      <a:pt x="2273"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61" name="Google Shape;961;p17"/>
              <p:cNvSpPr/>
              <p:nvPr/>
            </p:nvSpPr>
            <p:spPr>
              <a:xfrm>
                <a:off x="4345503" y="3293274"/>
                <a:ext cx="7613" cy="7621"/>
              </a:xfrm>
              <a:custGeom>
                <a:avLst/>
                <a:gdLst/>
                <a:ahLst/>
                <a:cxnLst/>
                <a:rect l="l" t="t" r="r" b="b"/>
                <a:pathLst>
                  <a:path w="968" h="969" extrusionOk="0">
                    <a:moveTo>
                      <a:pt x="484" y="1"/>
                    </a:moveTo>
                    <a:cubicBezTo>
                      <a:pt x="218" y="1"/>
                      <a:pt x="0" y="219"/>
                      <a:pt x="0" y="485"/>
                    </a:cubicBezTo>
                    <a:cubicBezTo>
                      <a:pt x="0" y="763"/>
                      <a:pt x="218" y="969"/>
                      <a:pt x="484" y="969"/>
                    </a:cubicBezTo>
                    <a:cubicBezTo>
                      <a:pt x="750" y="969"/>
                      <a:pt x="968" y="763"/>
                      <a:pt x="968" y="485"/>
                    </a:cubicBezTo>
                    <a:cubicBezTo>
                      <a:pt x="968" y="219"/>
                      <a:pt x="750" y="1"/>
                      <a:pt x="484"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962" name="Google Shape;962;p17"/>
            <p:cNvGrpSpPr/>
            <p:nvPr/>
          </p:nvGrpSpPr>
          <p:grpSpPr>
            <a:xfrm>
              <a:off x="2363456" y="1936461"/>
              <a:ext cx="53024" cy="45481"/>
              <a:chOff x="4380510" y="3065882"/>
              <a:chExt cx="31405" cy="26938"/>
            </a:xfrm>
          </p:grpSpPr>
          <p:sp>
            <p:nvSpPr>
              <p:cNvPr id="963" name="Google Shape;963;p17"/>
              <p:cNvSpPr/>
              <p:nvPr/>
            </p:nvSpPr>
            <p:spPr>
              <a:xfrm>
                <a:off x="4380510" y="3065882"/>
                <a:ext cx="31405" cy="26938"/>
              </a:xfrm>
              <a:custGeom>
                <a:avLst/>
                <a:gdLst/>
                <a:ahLst/>
                <a:cxnLst/>
                <a:rect l="l" t="t" r="r" b="b"/>
                <a:pathLst>
                  <a:path w="3993" h="3425" extrusionOk="0">
                    <a:moveTo>
                      <a:pt x="2273" y="0"/>
                    </a:moveTo>
                    <a:cubicBezTo>
                      <a:pt x="1853" y="0"/>
                      <a:pt x="1426" y="157"/>
                      <a:pt x="1077" y="510"/>
                    </a:cubicBezTo>
                    <a:cubicBezTo>
                      <a:pt x="1" y="1586"/>
                      <a:pt x="763" y="3425"/>
                      <a:pt x="2287" y="3425"/>
                    </a:cubicBezTo>
                    <a:cubicBezTo>
                      <a:pt x="3230" y="3425"/>
                      <a:pt x="3993" y="2663"/>
                      <a:pt x="3993" y="1719"/>
                    </a:cubicBezTo>
                    <a:cubicBezTo>
                      <a:pt x="3993" y="688"/>
                      <a:pt x="3151" y="0"/>
                      <a:pt x="2273"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64" name="Google Shape;964;p17"/>
              <p:cNvSpPr/>
              <p:nvPr/>
            </p:nvSpPr>
            <p:spPr>
              <a:xfrm>
                <a:off x="4393354" y="3075500"/>
                <a:ext cx="8950" cy="7676"/>
              </a:xfrm>
              <a:custGeom>
                <a:avLst/>
                <a:gdLst/>
                <a:ahLst/>
                <a:cxnLst/>
                <a:rect l="l" t="t" r="r" b="b"/>
                <a:pathLst>
                  <a:path w="1138" h="976" extrusionOk="0">
                    <a:moveTo>
                      <a:pt x="654" y="0"/>
                    </a:moveTo>
                    <a:cubicBezTo>
                      <a:pt x="218" y="0"/>
                      <a:pt x="1" y="521"/>
                      <a:pt x="303" y="835"/>
                    </a:cubicBezTo>
                    <a:cubicBezTo>
                      <a:pt x="401" y="932"/>
                      <a:pt x="522" y="976"/>
                      <a:pt x="641" y="976"/>
                    </a:cubicBezTo>
                    <a:cubicBezTo>
                      <a:pt x="893" y="976"/>
                      <a:pt x="1138" y="783"/>
                      <a:pt x="1138" y="496"/>
                    </a:cubicBezTo>
                    <a:cubicBezTo>
                      <a:pt x="1138" y="218"/>
                      <a:pt x="920" y="12"/>
                      <a:pt x="654"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965" name="Google Shape;965;p17"/>
            <p:cNvSpPr/>
            <p:nvPr/>
          </p:nvSpPr>
          <p:spPr>
            <a:xfrm>
              <a:off x="3267840" y="3092899"/>
              <a:ext cx="13" cy="13"/>
            </a:xfrm>
            <a:custGeom>
              <a:avLst/>
              <a:gdLst/>
              <a:ahLst/>
              <a:cxnLst/>
              <a:rect l="l" t="t" r="r" b="b"/>
              <a:pathLst>
                <a:path w="1" h="1" fill="none" extrusionOk="0">
                  <a:moveTo>
                    <a:pt x="0" y="0"/>
                  </a:moveTo>
                  <a:close/>
                </a:path>
              </a:pathLst>
            </a:custGeom>
            <a:solidFill>
              <a:schemeClr val="lt2"/>
            </a:solidFill>
            <a:ln w="95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966" name="Google Shape;966;p17"/>
            <p:cNvGrpSpPr/>
            <p:nvPr/>
          </p:nvGrpSpPr>
          <p:grpSpPr>
            <a:xfrm>
              <a:off x="2698863" y="2169074"/>
              <a:ext cx="2101776" cy="1722839"/>
              <a:chOff x="4579164" y="3203653"/>
              <a:chExt cx="1244833" cy="1020397"/>
            </a:xfrm>
          </p:grpSpPr>
          <p:sp>
            <p:nvSpPr>
              <p:cNvPr id="967" name="Google Shape;967;p17"/>
              <p:cNvSpPr/>
              <p:nvPr/>
            </p:nvSpPr>
            <p:spPr>
              <a:xfrm>
                <a:off x="5490144" y="3482892"/>
                <a:ext cx="58995" cy="4955"/>
              </a:xfrm>
              <a:custGeom>
                <a:avLst/>
                <a:gdLst/>
                <a:ahLst/>
                <a:cxnLst/>
                <a:rect l="l" t="t" r="r" b="b"/>
                <a:pathLst>
                  <a:path w="7501" h="630" fill="none" extrusionOk="0">
                    <a:moveTo>
                      <a:pt x="0" y="630"/>
                    </a:moveTo>
                    <a:lnTo>
                      <a:pt x="7500" y="1"/>
                    </a:lnTo>
                  </a:path>
                </a:pathLst>
              </a:custGeom>
              <a:solidFill>
                <a:schemeClr val="lt2"/>
              </a:solidFill>
              <a:ln w="95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68" name="Google Shape;968;p17"/>
              <p:cNvSpPr/>
              <p:nvPr/>
            </p:nvSpPr>
            <p:spPr>
              <a:xfrm>
                <a:off x="5490616" y="3482892"/>
                <a:ext cx="66137" cy="77360"/>
              </a:xfrm>
              <a:custGeom>
                <a:avLst/>
                <a:gdLst/>
                <a:ahLst/>
                <a:cxnLst/>
                <a:rect l="l" t="t" r="r" b="b"/>
                <a:pathLst>
                  <a:path w="8409" h="9836" fill="none" extrusionOk="0">
                    <a:moveTo>
                      <a:pt x="1" y="1"/>
                    </a:moveTo>
                    <a:lnTo>
                      <a:pt x="8408" y="9835"/>
                    </a:lnTo>
                  </a:path>
                </a:pathLst>
              </a:custGeom>
              <a:solidFill>
                <a:schemeClr val="lt2"/>
              </a:solidFill>
              <a:ln w="95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969" name="Google Shape;969;p17"/>
              <p:cNvGrpSpPr/>
              <p:nvPr/>
            </p:nvGrpSpPr>
            <p:grpSpPr>
              <a:xfrm>
                <a:off x="4579164" y="3203653"/>
                <a:ext cx="1244833" cy="1020397"/>
                <a:chOff x="4579164" y="3203653"/>
                <a:chExt cx="1244833" cy="1020397"/>
              </a:xfrm>
            </p:grpSpPr>
            <p:sp>
              <p:nvSpPr>
                <p:cNvPr id="970" name="Google Shape;970;p17"/>
                <p:cNvSpPr/>
                <p:nvPr/>
              </p:nvSpPr>
              <p:spPr>
                <a:xfrm>
                  <a:off x="4787909" y="3833395"/>
                  <a:ext cx="69267" cy="22266"/>
                </a:xfrm>
                <a:custGeom>
                  <a:avLst/>
                  <a:gdLst/>
                  <a:ahLst/>
                  <a:cxnLst/>
                  <a:rect l="l" t="t" r="r" b="b"/>
                  <a:pathLst>
                    <a:path w="8807" h="2831" fill="none" extrusionOk="0">
                      <a:moveTo>
                        <a:pt x="8806" y="0"/>
                      </a:moveTo>
                      <a:lnTo>
                        <a:pt x="0" y="2831"/>
                      </a:lnTo>
                    </a:path>
                  </a:pathLst>
                </a:custGeom>
                <a:solidFill>
                  <a:schemeClr val="lt2"/>
                </a:solidFill>
                <a:ln w="95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71" name="Google Shape;971;p17"/>
                <p:cNvSpPr/>
                <p:nvPr/>
              </p:nvSpPr>
              <p:spPr>
                <a:xfrm>
                  <a:off x="4857263" y="3819695"/>
                  <a:ext cx="69936" cy="14181"/>
                </a:xfrm>
                <a:custGeom>
                  <a:avLst/>
                  <a:gdLst/>
                  <a:ahLst/>
                  <a:cxnLst/>
                  <a:rect l="l" t="t" r="r" b="b"/>
                  <a:pathLst>
                    <a:path w="8892" h="1803" fill="none" extrusionOk="0">
                      <a:moveTo>
                        <a:pt x="1" y="1803"/>
                      </a:moveTo>
                      <a:lnTo>
                        <a:pt x="8892" y="0"/>
                      </a:lnTo>
                    </a:path>
                  </a:pathLst>
                </a:custGeom>
                <a:solidFill>
                  <a:schemeClr val="lt2"/>
                </a:solidFill>
                <a:ln w="95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972" name="Google Shape;972;p17"/>
                <p:cNvGrpSpPr/>
                <p:nvPr/>
              </p:nvGrpSpPr>
              <p:grpSpPr>
                <a:xfrm>
                  <a:off x="4579164" y="3203653"/>
                  <a:ext cx="1244833" cy="1020397"/>
                  <a:chOff x="4579164" y="3203653"/>
                  <a:chExt cx="1244833" cy="1020397"/>
                </a:xfrm>
              </p:grpSpPr>
              <p:sp>
                <p:nvSpPr>
                  <p:cNvPr id="973" name="Google Shape;973;p17"/>
                  <p:cNvSpPr/>
                  <p:nvPr/>
                </p:nvSpPr>
                <p:spPr>
                  <a:xfrm>
                    <a:off x="4930329" y="3363965"/>
                    <a:ext cx="23894" cy="102764"/>
                  </a:xfrm>
                  <a:custGeom>
                    <a:avLst/>
                    <a:gdLst/>
                    <a:ahLst/>
                    <a:cxnLst/>
                    <a:rect l="l" t="t" r="r" b="b"/>
                    <a:pathLst>
                      <a:path w="3038" h="13066" fill="none" extrusionOk="0">
                        <a:moveTo>
                          <a:pt x="3037" y="13065"/>
                        </a:moveTo>
                        <a:lnTo>
                          <a:pt x="1" y="1"/>
                        </a:lnTo>
                      </a:path>
                    </a:pathLst>
                  </a:custGeom>
                  <a:solidFill>
                    <a:schemeClr val="lt2"/>
                  </a:solidFill>
                  <a:ln w="95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74" name="Google Shape;974;p17"/>
                  <p:cNvSpPr/>
                  <p:nvPr/>
                </p:nvSpPr>
                <p:spPr>
                  <a:xfrm>
                    <a:off x="4849846" y="3385948"/>
                    <a:ext cx="104085" cy="79256"/>
                  </a:xfrm>
                  <a:custGeom>
                    <a:avLst/>
                    <a:gdLst/>
                    <a:ahLst/>
                    <a:cxnLst/>
                    <a:rect l="l" t="t" r="r" b="b"/>
                    <a:pathLst>
                      <a:path w="13234" h="10077" fill="none" extrusionOk="0">
                        <a:moveTo>
                          <a:pt x="0" y="0"/>
                        </a:moveTo>
                        <a:lnTo>
                          <a:pt x="13234" y="10077"/>
                        </a:lnTo>
                      </a:path>
                    </a:pathLst>
                  </a:custGeom>
                  <a:solidFill>
                    <a:schemeClr val="lt2"/>
                  </a:solidFill>
                  <a:ln w="95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75" name="Google Shape;975;p17"/>
                  <p:cNvSpPr/>
                  <p:nvPr/>
                </p:nvSpPr>
                <p:spPr>
                  <a:xfrm>
                    <a:off x="4849650" y="3306598"/>
                    <a:ext cx="45869" cy="79358"/>
                  </a:xfrm>
                  <a:custGeom>
                    <a:avLst/>
                    <a:gdLst/>
                    <a:ahLst/>
                    <a:cxnLst/>
                    <a:rect l="l" t="t" r="r" b="b"/>
                    <a:pathLst>
                      <a:path w="5832" h="10090" fill="none" extrusionOk="0">
                        <a:moveTo>
                          <a:pt x="5831" y="0"/>
                        </a:moveTo>
                        <a:lnTo>
                          <a:pt x="1" y="10089"/>
                        </a:lnTo>
                      </a:path>
                    </a:pathLst>
                  </a:custGeom>
                  <a:solidFill>
                    <a:schemeClr val="lt2"/>
                  </a:solidFill>
                  <a:ln w="95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76" name="Google Shape;976;p17"/>
                  <p:cNvSpPr/>
                  <p:nvPr/>
                </p:nvSpPr>
                <p:spPr>
                  <a:xfrm>
                    <a:off x="4849650" y="3361299"/>
                    <a:ext cx="84305" cy="24657"/>
                  </a:xfrm>
                  <a:custGeom>
                    <a:avLst/>
                    <a:gdLst/>
                    <a:ahLst/>
                    <a:cxnLst/>
                    <a:rect l="l" t="t" r="r" b="b"/>
                    <a:pathLst>
                      <a:path w="10719" h="3135" fill="none" extrusionOk="0">
                        <a:moveTo>
                          <a:pt x="1" y="3134"/>
                        </a:moveTo>
                        <a:lnTo>
                          <a:pt x="10719" y="1"/>
                        </a:lnTo>
                      </a:path>
                    </a:pathLst>
                  </a:custGeom>
                  <a:solidFill>
                    <a:schemeClr val="lt2"/>
                  </a:solidFill>
                  <a:ln w="95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77" name="Google Shape;977;p17"/>
                  <p:cNvSpPr/>
                  <p:nvPr/>
                </p:nvSpPr>
                <p:spPr>
                  <a:xfrm>
                    <a:off x="4789616" y="3306598"/>
                    <a:ext cx="19702" cy="54709"/>
                  </a:xfrm>
                  <a:custGeom>
                    <a:avLst/>
                    <a:gdLst/>
                    <a:ahLst/>
                    <a:cxnLst/>
                    <a:rect l="l" t="t" r="r" b="b"/>
                    <a:pathLst>
                      <a:path w="2505" h="6956" fill="none" extrusionOk="0">
                        <a:moveTo>
                          <a:pt x="2505" y="6956"/>
                        </a:moveTo>
                        <a:lnTo>
                          <a:pt x="1" y="0"/>
                        </a:lnTo>
                      </a:path>
                    </a:pathLst>
                  </a:custGeom>
                  <a:solidFill>
                    <a:schemeClr val="lt2"/>
                  </a:solidFill>
                  <a:ln w="95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78" name="Google Shape;978;p17"/>
                  <p:cNvSpPr/>
                  <p:nvPr/>
                </p:nvSpPr>
                <p:spPr>
                  <a:xfrm>
                    <a:off x="4738242" y="3357500"/>
                    <a:ext cx="74883" cy="10280"/>
                  </a:xfrm>
                  <a:custGeom>
                    <a:avLst/>
                    <a:gdLst/>
                    <a:ahLst/>
                    <a:cxnLst/>
                    <a:rect l="l" t="t" r="r" b="b"/>
                    <a:pathLst>
                      <a:path w="9521" h="1307" fill="none" extrusionOk="0">
                        <a:moveTo>
                          <a:pt x="1" y="1307"/>
                        </a:moveTo>
                        <a:lnTo>
                          <a:pt x="9521" y="0"/>
                        </a:lnTo>
                      </a:path>
                    </a:pathLst>
                  </a:custGeom>
                  <a:solidFill>
                    <a:schemeClr val="lt2"/>
                  </a:solidFill>
                  <a:ln w="95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79" name="Google Shape;979;p17"/>
                  <p:cNvSpPr/>
                  <p:nvPr/>
                </p:nvSpPr>
                <p:spPr>
                  <a:xfrm>
                    <a:off x="4710274" y="3357500"/>
                    <a:ext cx="99044" cy="63557"/>
                  </a:xfrm>
                  <a:custGeom>
                    <a:avLst/>
                    <a:gdLst/>
                    <a:ahLst/>
                    <a:cxnLst/>
                    <a:rect l="l" t="t" r="r" b="b"/>
                    <a:pathLst>
                      <a:path w="12593" h="8081" fill="none" extrusionOk="0">
                        <a:moveTo>
                          <a:pt x="0" y="8081"/>
                        </a:moveTo>
                        <a:lnTo>
                          <a:pt x="12593" y="0"/>
                        </a:lnTo>
                      </a:path>
                    </a:pathLst>
                  </a:custGeom>
                  <a:solidFill>
                    <a:schemeClr val="lt2"/>
                  </a:solidFill>
                  <a:ln w="95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80" name="Google Shape;980;p17"/>
                  <p:cNvSpPr/>
                  <p:nvPr/>
                </p:nvSpPr>
                <p:spPr>
                  <a:xfrm>
                    <a:off x="4809310" y="3306598"/>
                    <a:ext cx="87443" cy="50910"/>
                  </a:xfrm>
                  <a:custGeom>
                    <a:avLst/>
                    <a:gdLst/>
                    <a:ahLst/>
                    <a:cxnLst/>
                    <a:rect l="l" t="t" r="r" b="b"/>
                    <a:pathLst>
                      <a:path w="11118" h="6473" fill="none" extrusionOk="0">
                        <a:moveTo>
                          <a:pt x="1" y="6472"/>
                        </a:moveTo>
                        <a:lnTo>
                          <a:pt x="11118" y="0"/>
                        </a:lnTo>
                      </a:path>
                    </a:pathLst>
                  </a:custGeom>
                  <a:solidFill>
                    <a:schemeClr val="lt2"/>
                  </a:solidFill>
                  <a:ln w="95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981" name="Google Shape;981;p17"/>
                  <p:cNvGrpSpPr/>
                  <p:nvPr/>
                </p:nvGrpSpPr>
                <p:grpSpPr>
                  <a:xfrm>
                    <a:off x="4579164" y="3203653"/>
                    <a:ext cx="1244833" cy="1020397"/>
                    <a:chOff x="4579164" y="3203653"/>
                    <a:chExt cx="1244833" cy="1020397"/>
                  </a:xfrm>
                </p:grpSpPr>
                <p:sp>
                  <p:nvSpPr>
                    <p:cNvPr id="982" name="Google Shape;982;p17"/>
                    <p:cNvSpPr/>
                    <p:nvPr/>
                  </p:nvSpPr>
                  <p:spPr>
                    <a:xfrm>
                      <a:off x="4617986" y="3614284"/>
                      <a:ext cx="53002" cy="21031"/>
                    </a:xfrm>
                    <a:custGeom>
                      <a:avLst/>
                      <a:gdLst/>
                      <a:ahLst/>
                      <a:cxnLst/>
                      <a:rect l="l" t="t" r="r" b="b"/>
                      <a:pathLst>
                        <a:path w="6739" h="2674" fill="none" extrusionOk="0">
                          <a:moveTo>
                            <a:pt x="0" y="0"/>
                          </a:moveTo>
                          <a:lnTo>
                            <a:pt x="6738" y="2674"/>
                          </a:lnTo>
                        </a:path>
                      </a:pathLst>
                    </a:custGeom>
                    <a:solidFill>
                      <a:schemeClr val="lt2"/>
                    </a:solidFill>
                    <a:ln w="95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83" name="Google Shape;983;p17"/>
                    <p:cNvSpPr/>
                    <p:nvPr/>
                  </p:nvSpPr>
                  <p:spPr>
                    <a:xfrm>
                      <a:off x="4624545" y="3589069"/>
                      <a:ext cx="43682" cy="63180"/>
                    </a:xfrm>
                    <a:custGeom>
                      <a:avLst/>
                      <a:gdLst/>
                      <a:ahLst/>
                      <a:cxnLst/>
                      <a:rect l="l" t="t" r="r" b="b"/>
                      <a:pathLst>
                        <a:path w="5554" h="8033" fill="none" extrusionOk="0">
                          <a:moveTo>
                            <a:pt x="1" y="8033"/>
                          </a:moveTo>
                          <a:lnTo>
                            <a:pt x="5553" y="1"/>
                          </a:lnTo>
                        </a:path>
                      </a:pathLst>
                    </a:custGeom>
                    <a:solidFill>
                      <a:schemeClr val="lt2"/>
                    </a:solidFill>
                    <a:ln w="95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84" name="Google Shape;984;p17"/>
                    <p:cNvSpPr/>
                    <p:nvPr/>
                  </p:nvSpPr>
                  <p:spPr>
                    <a:xfrm>
                      <a:off x="4668220" y="3517907"/>
                      <a:ext cx="112178" cy="71170"/>
                    </a:xfrm>
                    <a:custGeom>
                      <a:avLst/>
                      <a:gdLst/>
                      <a:ahLst/>
                      <a:cxnLst/>
                      <a:rect l="l" t="t" r="r" b="b"/>
                      <a:pathLst>
                        <a:path w="14263" h="9049" fill="none" extrusionOk="0">
                          <a:moveTo>
                            <a:pt x="0" y="9049"/>
                          </a:moveTo>
                          <a:lnTo>
                            <a:pt x="14262" y="0"/>
                          </a:lnTo>
                        </a:path>
                      </a:pathLst>
                    </a:custGeom>
                    <a:solidFill>
                      <a:schemeClr val="lt2"/>
                    </a:solidFill>
                    <a:ln w="95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85" name="Google Shape;985;p17"/>
                    <p:cNvSpPr/>
                    <p:nvPr/>
                  </p:nvSpPr>
                  <p:spPr>
                    <a:xfrm>
                      <a:off x="4706562" y="3516766"/>
                      <a:ext cx="77455" cy="79924"/>
                    </a:xfrm>
                    <a:custGeom>
                      <a:avLst/>
                      <a:gdLst/>
                      <a:ahLst/>
                      <a:cxnLst/>
                      <a:rect l="l" t="t" r="r" b="b"/>
                      <a:pathLst>
                        <a:path w="9848" h="10162" fill="none" extrusionOk="0">
                          <a:moveTo>
                            <a:pt x="0" y="10161"/>
                          </a:moveTo>
                          <a:lnTo>
                            <a:pt x="9847" y="0"/>
                          </a:lnTo>
                        </a:path>
                      </a:pathLst>
                    </a:custGeom>
                    <a:solidFill>
                      <a:schemeClr val="lt2"/>
                    </a:solidFill>
                    <a:ln w="95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86" name="Google Shape;986;p17"/>
                    <p:cNvSpPr/>
                    <p:nvPr/>
                  </p:nvSpPr>
                  <p:spPr>
                    <a:xfrm>
                      <a:off x="4763646" y="3516766"/>
                      <a:ext cx="20370" cy="52806"/>
                    </a:xfrm>
                    <a:custGeom>
                      <a:avLst/>
                      <a:gdLst/>
                      <a:ahLst/>
                      <a:cxnLst/>
                      <a:rect l="l" t="t" r="r" b="b"/>
                      <a:pathLst>
                        <a:path w="2590" h="6714" fill="none" extrusionOk="0">
                          <a:moveTo>
                            <a:pt x="0" y="6714"/>
                          </a:moveTo>
                          <a:lnTo>
                            <a:pt x="2589" y="0"/>
                          </a:lnTo>
                        </a:path>
                      </a:pathLst>
                    </a:custGeom>
                    <a:solidFill>
                      <a:schemeClr val="lt2"/>
                    </a:solidFill>
                    <a:ln w="95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87" name="Google Shape;987;p17"/>
                    <p:cNvSpPr/>
                    <p:nvPr/>
                  </p:nvSpPr>
                  <p:spPr>
                    <a:xfrm>
                      <a:off x="4783151" y="3520565"/>
                      <a:ext cx="45861" cy="97432"/>
                    </a:xfrm>
                    <a:custGeom>
                      <a:avLst/>
                      <a:gdLst/>
                      <a:ahLst/>
                      <a:cxnLst/>
                      <a:rect l="l" t="t" r="r" b="b"/>
                      <a:pathLst>
                        <a:path w="5831" h="12388" fill="none" extrusionOk="0">
                          <a:moveTo>
                            <a:pt x="5831" y="12388"/>
                          </a:moveTo>
                          <a:lnTo>
                            <a:pt x="0" y="1"/>
                          </a:lnTo>
                        </a:path>
                      </a:pathLst>
                    </a:custGeom>
                    <a:solidFill>
                      <a:schemeClr val="lt2"/>
                    </a:solidFill>
                    <a:ln w="95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88" name="Google Shape;988;p17"/>
                    <p:cNvSpPr/>
                    <p:nvPr/>
                  </p:nvSpPr>
                  <p:spPr>
                    <a:xfrm>
                      <a:off x="4738242" y="3483175"/>
                      <a:ext cx="44917" cy="37398"/>
                    </a:xfrm>
                    <a:custGeom>
                      <a:avLst/>
                      <a:gdLst/>
                      <a:ahLst/>
                      <a:cxnLst/>
                      <a:rect l="l" t="t" r="r" b="b"/>
                      <a:pathLst>
                        <a:path w="5711" h="4755" fill="none" extrusionOk="0">
                          <a:moveTo>
                            <a:pt x="1" y="1"/>
                          </a:moveTo>
                          <a:lnTo>
                            <a:pt x="5710" y="4755"/>
                          </a:lnTo>
                        </a:path>
                      </a:pathLst>
                    </a:custGeom>
                    <a:solidFill>
                      <a:schemeClr val="lt2"/>
                    </a:solidFill>
                    <a:ln w="95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89" name="Google Shape;989;p17"/>
                    <p:cNvSpPr/>
                    <p:nvPr/>
                  </p:nvSpPr>
                  <p:spPr>
                    <a:xfrm>
                      <a:off x="4704941" y="3501823"/>
                      <a:ext cx="78217" cy="18750"/>
                    </a:xfrm>
                    <a:custGeom>
                      <a:avLst/>
                      <a:gdLst/>
                      <a:ahLst/>
                      <a:cxnLst/>
                      <a:rect l="l" t="t" r="r" b="b"/>
                      <a:pathLst>
                        <a:path w="9945" h="2384" fill="none" extrusionOk="0">
                          <a:moveTo>
                            <a:pt x="1" y="1"/>
                          </a:moveTo>
                          <a:lnTo>
                            <a:pt x="9944" y="2384"/>
                          </a:lnTo>
                        </a:path>
                      </a:pathLst>
                    </a:custGeom>
                    <a:solidFill>
                      <a:schemeClr val="lt2"/>
                    </a:solidFill>
                    <a:ln w="95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90" name="Google Shape;990;p17"/>
                    <p:cNvSpPr/>
                    <p:nvPr/>
                  </p:nvSpPr>
                  <p:spPr>
                    <a:xfrm>
                      <a:off x="4668220" y="3520565"/>
                      <a:ext cx="115796" cy="19324"/>
                    </a:xfrm>
                    <a:custGeom>
                      <a:avLst/>
                      <a:gdLst/>
                      <a:ahLst/>
                      <a:cxnLst/>
                      <a:rect l="l" t="t" r="r" b="b"/>
                      <a:pathLst>
                        <a:path w="14723" h="2457" fill="none" extrusionOk="0">
                          <a:moveTo>
                            <a:pt x="0" y="2457"/>
                          </a:moveTo>
                          <a:lnTo>
                            <a:pt x="14722" y="1"/>
                          </a:lnTo>
                        </a:path>
                      </a:pathLst>
                    </a:custGeom>
                    <a:solidFill>
                      <a:schemeClr val="lt2"/>
                    </a:solidFill>
                    <a:ln w="95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91" name="Google Shape;991;p17"/>
                    <p:cNvSpPr/>
                    <p:nvPr/>
                  </p:nvSpPr>
                  <p:spPr>
                    <a:xfrm>
                      <a:off x="4813117" y="3462915"/>
                      <a:ext cx="40347" cy="51193"/>
                    </a:xfrm>
                    <a:custGeom>
                      <a:avLst/>
                      <a:gdLst/>
                      <a:ahLst/>
                      <a:cxnLst/>
                      <a:rect l="l" t="t" r="r" b="b"/>
                      <a:pathLst>
                        <a:path w="5130" h="6509" fill="none" extrusionOk="0">
                          <a:moveTo>
                            <a:pt x="5130" y="6508"/>
                          </a:moveTo>
                          <a:lnTo>
                            <a:pt x="1" y="0"/>
                          </a:lnTo>
                        </a:path>
                      </a:pathLst>
                    </a:custGeom>
                    <a:solidFill>
                      <a:schemeClr val="lt2"/>
                    </a:solidFill>
                    <a:ln w="95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92" name="Google Shape;992;p17"/>
                    <p:cNvSpPr/>
                    <p:nvPr/>
                  </p:nvSpPr>
                  <p:spPr>
                    <a:xfrm>
                      <a:off x="4787807" y="3462915"/>
                      <a:ext cx="25317" cy="55000"/>
                    </a:xfrm>
                    <a:custGeom>
                      <a:avLst/>
                      <a:gdLst/>
                      <a:ahLst/>
                      <a:cxnLst/>
                      <a:rect l="l" t="t" r="r" b="b"/>
                      <a:pathLst>
                        <a:path w="3219" h="6993" fill="none" extrusionOk="0">
                          <a:moveTo>
                            <a:pt x="1" y="6992"/>
                          </a:moveTo>
                          <a:lnTo>
                            <a:pt x="3219" y="0"/>
                          </a:lnTo>
                        </a:path>
                      </a:pathLst>
                    </a:custGeom>
                    <a:solidFill>
                      <a:schemeClr val="lt2"/>
                    </a:solidFill>
                    <a:ln w="95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93" name="Google Shape;993;p17"/>
                    <p:cNvSpPr/>
                    <p:nvPr/>
                  </p:nvSpPr>
                  <p:spPr>
                    <a:xfrm>
                      <a:off x="4781342" y="3514100"/>
                      <a:ext cx="72311" cy="6953"/>
                    </a:xfrm>
                    <a:custGeom>
                      <a:avLst/>
                      <a:gdLst/>
                      <a:ahLst/>
                      <a:cxnLst/>
                      <a:rect l="l" t="t" r="r" b="b"/>
                      <a:pathLst>
                        <a:path w="9194" h="884" fill="none" extrusionOk="0">
                          <a:moveTo>
                            <a:pt x="0" y="883"/>
                          </a:moveTo>
                          <a:lnTo>
                            <a:pt x="9194" y="0"/>
                          </a:lnTo>
                        </a:path>
                      </a:pathLst>
                    </a:custGeom>
                    <a:solidFill>
                      <a:schemeClr val="lt2"/>
                    </a:solidFill>
                    <a:ln w="95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94" name="Google Shape;994;p17"/>
                    <p:cNvSpPr/>
                    <p:nvPr/>
                  </p:nvSpPr>
                  <p:spPr>
                    <a:xfrm>
                      <a:off x="4853645" y="3514100"/>
                      <a:ext cx="26175" cy="59184"/>
                    </a:xfrm>
                    <a:custGeom>
                      <a:avLst/>
                      <a:gdLst/>
                      <a:ahLst/>
                      <a:cxnLst/>
                      <a:rect l="l" t="t" r="r" b="b"/>
                      <a:pathLst>
                        <a:path w="3328" h="7525" fill="none" extrusionOk="0">
                          <a:moveTo>
                            <a:pt x="1" y="0"/>
                          </a:moveTo>
                          <a:lnTo>
                            <a:pt x="3328" y="7525"/>
                          </a:lnTo>
                        </a:path>
                      </a:pathLst>
                    </a:custGeom>
                    <a:solidFill>
                      <a:schemeClr val="lt2"/>
                    </a:solidFill>
                    <a:ln w="95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95" name="Google Shape;995;p17"/>
                    <p:cNvSpPr/>
                    <p:nvPr/>
                  </p:nvSpPr>
                  <p:spPr>
                    <a:xfrm>
                      <a:off x="4827392" y="3514100"/>
                      <a:ext cx="26261" cy="100381"/>
                    </a:xfrm>
                    <a:custGeom>
                      <a:avLst/>
                      <a:gdLst/>
                      <a:ahLst/>
                      <a:cxnLst/>
                      <a:rect l="l" t="t" r="r" b="b"/>
                      <a:pathLst>
                        <a:path w="3339" h="12763" fill="none" extrusionOk="0">
                          <a:moveTo>
                            <a:pt x="3339" y="0"/>
                          </a:moveTo>
                          <a:lnTo>
                            <a:pt x="0" y="12762"/>
                          </a:lnTo>
                        </a:path>
                      </a:pathLst>
                    </a:custGeom>
                    <a:solidFill>
                      <a:schemeClr val="lt2"/>
                    </a:solidFill>
                    <a:ln w="95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996" name="Google Shape;996;p17"/>
                    <p:cNvGrpSpPr/>
                    <p:nvPr/>
                  </p:nvGrpSpPr>
                  <p:grpSpPr>
                    <a:xfrm>
                      <a:off x="4579164" y="3203653"/>
                      <a:ext cx="1244833" cy="1020397"/>
                      <a:chOff x="4579164" y="3203653"/>
                      <a:chExt cx="1244833" cy="1020397"/>
                    </a:xfrm>
                  </p:grpSpPr>
                  <p:sp>
                    <p:nvSpPr>
                      <p:cNvPr id="997" name="Google Shape;997;p17"/>
                      <p:cNvSpPr/>
                      <p:nvPr/>
                    </p:nvSpPr>
                    <p:spPr>
                      <a:xfrm>
                        <a:off x="4879812" y="3466721"/>
                        <a:ext cx="74411" cy="106563"/>
                      </a:xfrm>
                      <a:custGeom>
                        <a:avLst/>
                        <a:gdLst/>
                        <a:ahLst/>
                        <a:cxnLst/>
                        <a:rect l="l" t="t" r="r" b="b"/>
                        <a:pathLst>
                          <a:path w="9461" h="13549" fill="none" extrusionOk="0">
                            <a:moveTo>
                              <a:pt x="1" y="13549"/>
                            </a:moveTo>
                            <a:lnTo>
                              <a:pt x="9460" y="0"/>
                            </a:lnTo>
                          </a:path>
                        </a:pathLst>
                      </a:custGeom>
                      <a:solidFill>
                        <a:schemeClr val="lt2"/>
                      </a:solidFill>
                      <a:ln w="95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98" name="Google Shape;998;p17"/>
                      <p:cNvSpPr/>
                      <p:nvPr/>
                    </p:nvSpPr>
                    <p:spPr>
                      <a:xfrm>
                        <a:off x="4954215" y="3408017"/>
                        <a:ext cx="105989" cy="58712"/>
                      </a:xfrm>
                      <a:custGeom>
                        <a:avLst/>
                        <a:gdLst/>
                        <a:ahLst/>
                        <a:cxnLst/>
                        <a:rect l="l" t="t" r="r" b="b"/>
                        <a:pathLst>
                          <a:path w="13476" h="7465" fill="none" extrusionOk="0">
                            <a:moveTo>
                              <a:pt x="0" y="7464"/>
                            </a:moveTo>
                            <a:lnTo>
                              <a:pt x="13476" y="0"/>
                            </a:lnTo>
                          </a:path>
                        </a:pathLst>
                      </a:custGeom>
                      <a:solidFill>
                        <a:schemeClr val="lt2"/>
                      </a:solidFill>
                      <a:ln w="95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99" name="Google Shape;999;p17"/>
                      <p:cNvSpPr/>
                      <p:nvPr/>
                    </p:nvSpPr>
                    <p:spPr>
                      <a:xfrm>
                        <a:off x="4953924" y="3465195"/>
                        <a:ext cx="119792" cy="54811"/>
                      </a:xfrm>
                      <a:custGeom>
                        <a:avLst/>
                        <a:gdLst/>
                        <a:ahLst/>
                        <a:cxnLst/>
                        <a:rect l="l" t="t" r="r" b="b"/>
                        <a:pathLst>
                          <a:path w="15231" h="6969" fill="none" extrusionOk="0">
                            <a:moveTo>
                              <a:pt x="1" y="1"/>
                            </a:moveTo>
                            <a:lnTo>
                              <a:pt x="15231" y="6968"/>
                            </a:lnTo>
                          </a:path>
                        </a:pathLst>
                      </a:custGeom>
                      <a:solidFill>
                        <a:schemeClr val="lt2"/>
                      </a:solidFill>
                      <a:ln w="95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00" name="Google Shape;1000;p17"/>
                      <p:cNvSpPr/>
                      <p:nvPr/>
                    </p:nvSpPr>
                    <p:spPr>
                      <a:xfrm>
                        <a:off x="5073708" y="3521045"/>
                        <a:ext cx="26938" cy="71839"/>
                      </a:xfrm>
                      <a:custGeom>
                        <a:avLst/>
                        <a:gdLst/>
                        <a:ahLst/>
                        <a:cxnLst/>
                        <a:rect l="l" t="t" r="r" b="b"/>
                        <a:pathLst>
                          <a:path w="3425" h="9134" fill="none" extrusionOk="0">
                            <a:moveTo>
                              <a:pt x="1" y="0"/>
                            </a:moveTo>
                            <a:lnTo>
                              <a:pt x="3424" y="9133"/>
                            </a:lnTo>
                          </a:path>
                        </a:pathLst>
                      </a:custGeom>
                      <a:solidFill>
                        <a:schemeClr val="lt2"/>
                      </a:solidFill>
                      <a:ln w="95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01" name="Google Shape;1001;p17"/>
                      <p:cNvSpPr/>
                      <p:nvPr/>
                    </p:nvSpPr>
                    <p:spPr>
                      <a:xfrm>
                        <a:off x="5100637" y="3586309"/>
                        <a:ext cx="26741" cy="81167"/>
                      </a:xfrm>
                      <a:custGeom>
                        <a:avLst/>
                        <a:gdLst/>
                        <a:ahLst/>
                        <a:cxnLst/>
                        <a:rect l="l" t="t" r="r" b="b"/>
                        <a:pathLst>
                          <a:path w="3400" h="10320" fill="none" extrusionOk="0">
                            <a:moveTo>
                              <a:pt x="3399" y="10319"/>
                            </a:moveTo>
                            <a:lnTo>
                              <a:pt x="0" y="1"/>
                            </a:lnTo>
                          </a:path>
                        </a:pathLst>
                      </a:custGeom>
                      <a:solidFill>
                        <a:schemeClr val="lt2"/>
                      </a:solidFill>
                      <a:ln w="95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02" name="Google Shape;1002;p17"/>
                      <p:cNvSpPr/>
                      <p:nvPr/>
                    </p:nvSpPr>
                    <p:spPr>
                      <a:xfrm>
                        <a:off x="5088549" y="3252840"/>
                        <a:ext cx="693968" cy="520624"/>
                      </a:xfrm>
                      <a:custGeom>
                        <a:avLst/>
                        <a:gdLst/>
                        <a:ahLst/>
                        <a:cxnLst/>
                        <a:rect l="l" t="t" r="r" b="b"/>
                        <a:pathLst>
                          <a:path w="88235" h="66195" fill="none" extrusionOk="0">
                            <a:moveTo>
                              <a:pt x="1" y="63509"/>
                            </a:moveTo>
                            <a:lnTo>
                              <a:pt x="1537" y="42400"/>
                            </a:lnTo>
                            <a:lnTo>
                              <a:pt x="10077" y="22210"/>
                            </a:lnTo>
                            <a:cubicBezTo>
                              <a:pt x="10077" y="22210"/>
                              <a:pt x="14202" y="33218"/>
                              <a:pt x="14202" y="32384"/>
                            </a:cubicBezTo>
                            <a:cubicBezTo>
                              <a:pt x="14202" y="31561"/>
                              <a:pt x="26009" y="8976"/>
                              <a:pt x="26009" y="8976"/>
                            </a:cubicBezTo>
                            <a:lnTo>
                              <a:pt x="33618" y="31077"/>
                            </a:lnTo>
                            <a:lnTo>
                              <a:pt x="15025" y="46779"/>
                            </a:lnTo>
                            <a:lnTo>
                              <a:pt x="36037" y="48944"/>
                            </a:lnTo>
                            <a:lnTo>
                              <a:pt x="27557" y="58863"/>
                            </a:lnTo>
                            <a:lnTo>
                              <a:pt x="40803" y="66194"/>
                            </a:lnTo>
                            <a:lnTo>
                              <a:pt x="43586" y="48448"/>
                            </a:lnTo>
                            <a:lnTo>
                              <a:pt x="51122" y="29734"/>
                            </a:lnTo>
                            <a:lnTo>
                              <a:pt x="49670" y="16694"/>
                            </a:lnTo>
                            <a:lnTo>
                              <a:pt x="65263" y="21376"/>
                            </a:lnTo>
                            <a:lnTo>
                              <a:pt x="68819" y="9448"/>
                            </a:lnTo>
                            <a:lnTo>
                              <a:pt x="66098" y="1"/>
                            </a:lnTo>
                            <a:lnTo>
                              <a:pt x="88235" y="20069"/>
                            </a:lnTo>
                          </a:path>
                        </a:pathLst>
                      </a:custGeom>
                      <a:solidFill>
                        <a:schemeClr val="lt2"/>
                      </a:solidFill>
                      <a:ln w="95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03" name="Google Shape;1003;p17"/>
                      <p:cNvSpPr/>
                      <p:nvPr/>
                    </p:nvSpPr>
                    <p:spPr>
                      <a:xfrm>
                        <a:off x="5060203" y="3203653"/>
                        <a:ext cx="544588" cy="316354"/>
                      </a:xfrm>
                      <a:custGeom>
                        <a:avLst/>
                        <a:gdLst/>
                        <a:ahLst/>
                        <a:cxnLst/>
                        <a:rect l="l" t="t" r="r" b="b"/>
                        <a:pathLst>
                          <a:path w="69242" h="40223" fill="none" extrusionOk="0">
                            <a:moveTo>
                              <a:pt x="69242" y="6255"/>
                            </a:moveTo>
                            <a:lnTo>
                              <a:pt x="53274" y="22948"/>
                            </a:lnTo>
                            <a:lnTo>
                              <a:pt x="45532" y="5432"/>
                            </a:lnTo>
                            <a:lnTo>
                              <a:pt x="29613" y="14747"/>
                            </a:lnTo>
                            <a:lnTo>
                              <a:pt x="28790" y="1"/>
                            </a:lnTo>
                            <a:lnTo>
                              <a:pt x="13500" y="28912"/>
                            </a:lnTo>
                            <a:lnTo>
                              <a:pt x="4306" y="13089"/>
                            </a:lnTo>
                            <a:lnTo>
                              <a:pt x="0" y="25984"/>
                            </a:lnTo>
                            <a:lnTo>
                              <a:pt x="1718" y="40222"/>
                            </a:lnTo>
                          </a:path>
                        </a:pathLst>
                      </a:custGeom>
                      <a:solidFill>
                        <a:schemeClr val="lt2"/>
                      </a:solidFill>
                      <a:ln w="95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04" name="Google Shape;1004;p17"/>
                      <p:cNvSpPr/>
                      <p:nvPr/>
                    </p:nvSpPr>
                    <p:spPr>
                      <a:xfrm>
                        <a:off x="5127371" y="3507533"/>
                        <a:ext cx="124739" cy="267835"/>
                      </a:xfrm>
                      <a:custGeom>
                        <a:avLst/>
                        <a:gdLst/>
                        <a:ahLst/>
                        <a:cxnLst/>
                        <a:rect l="l" t="t" r="r" b="b"/>
                        <a:pathLst>
                          <a:path w="15860" h="34054" fill="none" extrusionOk="0">
                            <a:moveTo>
                              <a:pt x="9266" y="1"/>
                            </a:moveTo>
                            <a:lnTo>
                              <a:pt x="10101" y="14396"/>
                            </a:lnTo>
                            <a:lnTo>
                              <a:pt x="15859" y="34053"/>
                            </a:lnTo>
                            <a:lnTo>
                              <a:pt x="0" y="19851"/>
                            </a:lnTo>
                            <a:lnTo>
                              <a:pt x="1234" y="33642"/>
                            </a:lnTo>
                          </a:path>
                        </a:pathLst>
                      </a:custGeom>
                      <a:solidFill>
                        <a:schemeClr val="lt2"/>
                      </a:solidFill>
                      <a:ln w="95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05" name="Google Shape;1005;p17"/>
                      <p:cNvSpPr/>
                      <p:nvPr/>
                    </p:nvSpPr>
                    <p:spPr>
                      <a:xfrm>
                        <a:off x="5100637" y="3507533"/>
                        <a:ext cx="99618" cy="78784"/>
                      </a:xfrm>
                      <a:custGeom>
                        <a:avLst/>
                        <a:gdLst/>
                        <a:ahLst/>
                        <a:cxnLst/>
                        <a:rect l="l" t="t" r="r" b="b"/>
                        <a:pathLst>
                          <a:path w="12666" h="10017" fill="none" extrusionOk="0">
                            <a:moveTo>
                              <a:pt x="0" y="10017"/>
                            </a:moveTo>
                            <a:lnTo>
                              <a:pt x="12665" y="1"/>
                            </a:lnTo>
                          </a:path>
                        </a:pathLst>
                      </a:custGeom>
                      <a:solidFill>
                        <a:schemeClr val="lt2"/>
                      </a:solidFill>
                      <a:ln w="95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06" name="Google Shape;1006;p17"/>
                      <p:cNvSpPr/>
                      <p:nvPr/>
                    </p:nvSpPr>
                    <p:spPr>
                      <a:xfrm>
                        <a:off x="5200248" y="3501068"/>
                        <a:ext cx="156514" cy="6473"/>
                      </a:xfrm>
                      <a:custGeom>
                        <a:avLst/>
                        <a:gdLst/>
                        <a:ahLst/>
                        <a:cxnLst/>
                        <a:rect l="l" t="t" r="r" b="b"/>
                        <a:pathLst>
                          <a:path w="19900" h="823" fill="none" extrusionOk="0">
                            <a:moveTo>
                              <a:pt x="0" y="823"/>
                            </a:moveTo>
                            <a:lnTo>
                              <a:pt x="19900" y="0"/>
                            </a:lnTo>
                          </a:path>
                        </a:pathLst>
                      </a:custGeom>
                      <a:solidFill>
                        <a:schemeClr val="lt2"/>
                      </a:solidFill>
                      <a:ln w="95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07" name="Google Shape;1007;p17"/>
                      <p:cNvSpPr/>
                      <p:nvPr/>
                    </p:nvSpPr>
                    <p:spPr>
                      <a:xfrm>
                        <a:off x="5127371" y="3507533"/>
                        <a:ext cx="72885" cy="155853"/>
                      </a:xfrm>
                      <a:custGeom>
                        <a:avLst/>
                        <a:gdLst/>
                        <a:ahLst/>
                        <a:cxnLst/>
                        <a:rect l="l" t="t" r="r" b="b"/>
                        <a:pathLst>
                          <a:path w="9267" h="19816" fill="none" extrusionOk="0">
                            <a:moveTo>
                              <a:pt x="9266" y="1"/>
                            </a:moveTo>
                            <a:lnTo>
                              <a:pt x="0" y="19815"/>
                            </a:lnTo>
                          </a:path>
                        </a:pathLst>
                      </a:custGeom>
                      <a:solidFill>
                        <a:schemeClr val="lt2"/>
                      </a:solidFill>
                      <a:ln w="95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08" name="Google Shape;1008;p17"/>
                      <p:cNvSpPr/>
                      <p:nvPr/>
                    </p:nvSpPr>
                    <p:spPr>
                      <a:xfrm>
                        <a:off x="5352947" y="3384139"/>
                        <a:ext cx="126265" cy="117692"/>
                      </a:xfrm>
                      <a:custGeom>
                        <a:avLst/>
                        <a:gdLst/>
                        <a:ahLst/>
                        <a:cxnLst/>
                        <a:rect l="l" t="t" r="r" b="b"/>
                        <a:pathLst>
                          <a:path w="16054" h="14964" fill="none" extrusionOk="0">
                            <a:moveTo>
                              <a:pt x="1" y="14964"/>
                            </a:moveTo>
                            <a:lnTo>
                              <a:pt x="16053" y="0"/>
                            </a:lnTo>
                          </a:path>
                        </a:pathLst>
                      </a:custGeom>
                      <a:solidFill>
                        <a:schemeClr val="lt2"/>
                      </a:solidFill>
                      <a:ln w="95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09" name="Google Shape;1009;p17"/>
                      <p:cNvSpPr/>
                      <p:nvPr/>
                    </p:nvSpPr>
                    <p:spPr>
                      <a:xfrm>
                        <a:off x="5356753" y="3246375"/>
                        <a:ext cx="61567" cy="254700"/>
                      </a:xfrm>
                      <a:custGeom>
                        <a:avLst/>
                        <a:gdLst/>
                        <a:ahLst/>
                        <a:cxnLst/>
                        <a:rect l="l" t="t" r="r" b="b"/>
                        <a:pathLst>
                          <a:path w="7828" h="32384" fill="none" extrusionOk="0">
                            <a:moveTo>
                              <a:pt x="1" y="32383"/>
                            </a:moveTo>
                            <a:lnTo>
                              <a:pt x="7827" y="0"/>
                            </a:lnTo>
                          </a:path>
                        </a:pathLst>
                      </a:custGeom>
                      <a:solidFill>
                        <a:schemeClr val="lt2"/>
                      </a:solidFill>
                      <a:ln w="95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10" name="Google Shape;1010;p17"/>
                      <p:cNvSpPr/>
                      <p:nvPr/>
                    </p:nvSpPr>
                    <p:spPr>
                      <a:xfrm>
                        <a:off x="5352947" y="3486698"/>
                        <a:ext cx="141483" cy="10571"/>
                      </a:xfrm>
                      <a:custGeom>
                        <a:avLst/>
                        <a:gdLst/>
                        <a:ahLst/>
                        <a:cxnLst/>
                        <a:rect l="l" t="t" r="r" b="b"/>
                        <a:pathLst>
                          <a:path w="17989" h="1344" fill="none" extrusionOk="0">
                            <a:moveTo>
                              <a:pt x="1" y="1343"/>
                            </a:moveTo>
                            <a:lnTo>
                              <a:pt x="17989" y="0"/>
                            </a:lnTo>
                          </a:path>
                        </a:pathLst>
                      </a:custGeom>
                      <a:solidFill>
                        <a:schemeClr val="lt2"/>
                      </a:solidFill>
                      <a:ln w="95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11" name="Google Shape;1011;p17"/>
                      <p:cNvSpPr/>
                      <p:nvPr/>
                    </p:nvSpPr>
                    <p:spPr>
                      <a:xfrm>
                        <a:off x="5353898" y="3501068"/>
                        <a:ext cx="18089" cy="136725"/>
                      </a:xfrm>
                      <a:custGeom>
                        <a:avLst/>
                        <a:gdLst/>
                        <a:ahLst/>
                        <a:cxnLst/>
                        <a:rect l="l" t="t" r="r" b="b"/>
                        <a:pathLst>
                          <a:path w="2300" h="17384" fill="none" extrusionOk="0">
                            <a:moveTo>
                              <a:pt x="1" y="0"/>
                            </a:moveTo>
                            <a:lnTo>
                              <a:pt x="2299" y="17383"/>
                            </a:lnTo>
                          </a:path>
                        </a:pathLst>
                      </a:custGeom>
                      <a:solidFill>
                        <a:schemeClr val="lt2"/>
                      </a:solidFill>
                      <a:ln w="95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12" name="Google Shape;1012;p17"/>
                      <p:cNvSpPr/>
                      <p:nvPr/>
                    </p:nvSpPr>
                    <p:spPr>
                      <a:xfrm>
                        <a:off x="5206721" y="3620749"/>
                        <a:ext cx="102379" cy="98863"/>
                      </a:xfrm>
                      <a:custGeom>
                        <a:avLst/>
                        <a:gdLst/>
                        <a:ahLst/>
                        <a:cxnLst/>
                        <a:rect l="l" t="t" r="r" b="b"/>
                        <a:pathLst>
                          <a:path w="13017" h="12570" fill="none" extrusionOk="0">
                            <a:moveTo>
                              <a:pt x="0" y="1"/>
                            </a:moveTo>
                            <a:lnTo>
                              <a:pt x="13016" y="12569"/>
                            </a:lnTo>
                          </a:path>
                        </a:pathLst>
                      </a:custGeom>
                      <a:solidFill>
                        <a:schemeClr val="lt2"/>
                      </a:solidFill>
                      <a:ln w="95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13" name="Google Shape;1013;p17"/>
                      <p:cNvSpPr/>
                      <p:nvPr/>
                    </p:nvSpPr>
                    <p:spPr>
                      <a:xfrm>
                        <a:off x="5293102" y="3715798"/>
                        <a:ext cx="15997" cy="101238"/>
                      </a:xfrm>
                      <a:custGeom>
                        <a:avLst/>
                        <a:gdLst/>
                        <a:ahLst/>
                        <a:cxnLst/>
                        <a:rect l="l" t="t" r="r" b="b"/>
                        <a:pathLst>
                          <a:path w="2034" h="12872" fill="none" extrusionOk="0">
                            <a:moveTo>
                              <a:pt x="2033" y="0"/>
                            </a:moveTo>
                            <a:lnTo>
                              <a:pt x="1" y="12871"/>
                            </a:lnTo>
                          </a:path>
                        </a:pathLst>
                      </a:custGeom>
                      <a:solidFill>
                        <a:schemeClr val="lt2"/>
                      </a:solidFill>
                      <a:ln w="95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14" name="Google Shape;1014;p17"/>
                      <p:cNvSpPr/>
                      <p:nvPr/>
                    </p:nvSpPr>
                    <p:spPr>
                      <a:xfrm>
                        <a:off x="5127371" y="3659854"/>
                        <a:ext cx="92862" cy="134539"/>
                      </a:xfrm>
                      <a:custGeom>
                        <a:avLst/>
                        <a:gdLst/>
                        <a:ahLst/>
                        <a:cxnLst/>
                        <a:rect l="l" t="t" r="r" b="b"/>
                        <a:pathLst>
                          <a:path w="11807" h="17106" fill="none" extrusionOk="0">
                            <a:moveTo>
                              <a:pt x="11807" y="17105"/>
                            </a:moveTo>
                            <a:lnTo>
                              <a:pt x="0" y="1"/>
                            </a:lnTo>
                          </a:path>
                        </a:pathLst>
                      </a:custGeom>
                      <a:solidFill>
                        <a:schemeClr val="lt2"/>
                      </a:solidFill>
                      <a:ln w="95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15" name="Google Shape;1015;p17"/>
                      <p:cNvSpPr/>
                      <p:nvPr/>
                    </p:nvSpPr>
                    <p:spPr>
                      <a:xfrm>
                        <a:off x="5479203" y="3327149"/>
                        <a:ext cx="150615" cy="56998"/>
                      </a:xfrm>
                      <a:custGeom>
                        <a:avLst/>
                        <a:gdLst/>
                        <a:ahLst/>
                        <a:cxnLst/>
                        <a:rect l="l" t="t" r="r" b="b"/>
                        <a:pathLst>
                          <a:path w="19150" h="7247" fill="none" extrusionOk="0">
                            <a:moveTo>
                              <a:pt x="19149" y="0"/>
                            </a:moveTo>
                            <a:lnTo>
                              <a:pt x="0" y="7246"/>
                            </a:lnTo>
                          </a:path>
                        </a:pathLst>
                      </a:custGeom>
                      <a:solidFill>
                        <a:schemeClr val="lt2"/>
                      </a:solidFill>
                      <a:ln w="95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16" name="Google Shape;1016;p17"/>
                      <p:cNvSpPr/>
                      <p:nvPr/>
                    </p:nvSpPr>
                    <p:spPr>
                      <a:xfrm>
                        <a:off x="5371980" y="3633790"/>
                        <a:ext cx="59373" cy="4003"/>
                      </a:xfrm>
                      <a:custGeom>
                        <a:avLst/>
                        <a:gdLst/>
                        <a:ahLst/>
                        <a:cxnLst/>
                        <a:rect l="l" t="t" r="r" b="b"/>
                        <a:pathLst>
                          <a:path w="7549" h="509" fill="none" extrusionOk="0">
                            <a:moveTo>
                              <a:pt x="0" y="508"/>
                            </a:moveTo>
                            <a:lnTo>
                              <a:pt x="7549" y="0"/>
                            </a:lnTo>
                          </a:path>
                        </a:pathLst>
                      </a:custGeom>
                      <a:solidFill>
                        <a:schemeClr val="lt2"/>
                      </a:solidFill>
                      <a:ln w="95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17" name="Google Shape;1017;p17"/>
                      <p:cNvSpPr/>
                      <p:nvPr/>
                    </p:nvSpPr>
                    <p:spPr>
                      <a:xfrm>
                        <a:off x="5352947" y="3497261"/>
                        <a:ext cx="78406" cy="136536"/>
                      </a:xfrm>
                      <a:custGeom>
                        <a:avLst/>
                        <a:gdLst/>
                        <a:ahLst/>
                        <a:cxnLst/>
                        <a:rect l="l" t="t" r="r" b="b"/>
                        <a:pathLst>
                          <a:path w="9969" h="17360" fill="none" extrusionOk="0">
                            <a:moveTo>
                              <a:pt x="9969" y="17359"/>
                            </a:moveTo>
                            <a:lnTo>
                              <a:pt x="1" y="0"/>
                            </a:lnTo>
                          </a:path>
                        </a:pathLst>
                      </a:custGeom>
                      <a:solidFill>
                        <a:schemeClr val="lt2"/>
                      </a:solidFill>
                      <a:ln w="95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18" name="Google Shape;1018;p17"/>
                      <p:cNvSpPr/>
                      <p:nvPr/>
                    </p:nvSpPr>
                    <p:spPr>
                      <a:xfrm>
                        <a:off x="4917296" y="3466721"/>
                        <a:ext cx="40733" cy="122356"/>
                      </a:xfrm>
                      <a:custGeom>
                        <a:avLst/>
                        <a:gdLst/>
                        <a:ahLst/>
                        <a:cxnLst/>
                        <a:rect l="l" t="t" r="r" b="b"/>
                        <a:pathLst>
                          <a:path w="5179" h="15557" fill="none" extrusionOk="0">
                            <a:moveTo>
                              <a:pt x="1" y="15557"/>
                            </a:moveTo>
                            <a:lnTo>
                              <a:pt x="5178" y="0"/>
                            </a:lnTo>
                          </a:path>
                        </a:pathLst>
                      </a:custGeom>
                      <a:solidFill>
                        <a:schemeClr val="lt2"/>
                      </a:solidFill>
                      <a:ln w="95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19" name="Google Shape;1019;p17"/>
                      <p:cNvSpPr/>
                      <p:nvPr/>
                    </p:nvSpPr>
                    <p:spPr>
                      <a:xfrm>
                        <a:off x="5060203" y="3408017"/>
                        <a:ext cx="111416" cy="19513"/>
                      </a:xfrm>
                      <a:custGeom>
                        <a:avLst/>
                        <a:gdLst/>
                        <a:ahLst/>
                        <a:cxnLst/>
                        <a:rect l="l" t="t" r="r" b="b"/>
                        <a:pathLst>
                          <a:path w="14166" h="2481" fill="none" extrusionOk="0">
                            <a:moveTo>
                              <a:pt x="0" y="0"/>
                            </a:moveTo>
                            <a:lnTo>
                              <a:pt x="14165" y="2480"/>
                            </a:lnTo>
                          </a:path>
                        </a:pathLst>
                      </a:custGeom>
                      <a:solidFill>
                        <a:schemeClr val="lt2"/>
                      </a:solidFill>
                      <a:ln w="95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20" name="Google Shape;1020;p17"/>
                      <p:cNvSpPr/>
                      <p:nvPr/>
                    </p:nvSpPr>
                    <p:spPr>
                      <a:xfrm>
                        <a:off x="5127371" y="3620749"/>
                        <a:ext cx="79358" cy="42636"/>
                      </a:xfrm>
                      <a:custGeom>
                        <a:avLst/>
                        <a:gdLst/>
                        <a:ahLst/>
                        <a:cxnLst/>
                        <a:rect l="l" t="t" r="r" b="b"/>
                        <a:pathLst>
                          <a:path w="10090" h="5421" fill="none" extrusionOk="0">
                            <a:moveTo>
                              <a:pt x="0" y="5420"/>
                            </a:moveTo>
                            <a:lnTo>
                              <a:pt x="10089" y="1"/>
                            </a:lnTo>
                          </a:path>
                        </a:pathLst>
                      </a:custGeom>
                      <a:solidFill>
                        <a:schemeClr val="lt2"/>
                      </a:solidFill>
                      <a:ln w="95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1021" name="Google Shape;1021;p17"/>
                      <p:cNvGrpSpPr/>
                      <p:nvPr/>
                    </p:nvGrpSpPr>
                    <p:grpSpPr>
                      <a:xfrm>
                        <a:off x="4579164" y="3203653"/>
                        <a:ext cx="1244833" cy="1020397"/>
                        <a:chOff x="4579164" y="3203653"/>
                        <a:chExt cx="1244833" cy="1020397"/>
                      </a:xfrm>
                    </p:grpSpPr>
                    <p:sp>
                      <p:nvSpPr>
                        <p:cNvPr id="1022" name="Google Shape;1022;p17"/>
                        <p:cNvSpPr/>
                        <p:nvPr/>
                      </p:nvSpPr>
                      <p:spPr>
                        <a:xfrm>
                          <a:off x="4949551" y="3708185"/>
                          <a:ext cx="37972" cy="3815"/>
                        </a:xfrm>
                        <a:custGeom>
                          <a:avLst/>
                          <a:gdLst/>
                          <a:ahLst/>
                          <a:cxnLst/>
                          <a:rect l="l" t="t" r="r" b="b"/>
                          <a:pathLst>
                            <a:path w="4828" h="485" fill="none" extrusionOk="0">
                              <a:moveTo>
                                <a:pt x="0" y="1"/>
                              </a:moveTo>
                              <a:lnTo>
                                <a:pt x="4827" y="485"/>
                              </a:lnTo>
                            </a:path>
                          </a:pathLst>
                        </a:custGeom>
                        <a:solidFill>
                          <a:schemeClr val="lt2"/>
                        </a:solidFill>
                        <a:ln w="95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1023" name="Google Shape;1023;p17"/>
                        <p:cNvGrpSpPr/>
                        <p:nvPr/>
                      </p:nvGrpSpPr>
                      <p:grpSpPr>
                        <a:xfrm>
                          <a:off x="4579164" y="3203653"/>
                          <a:ext cx="1244833" cy="1020397"/>
                          <a:chOff x="4579164" y="3203653"/>
                          <a:chExt cx="1244833" cy="1020397"/>
                        </a:xfrm>
                      </p:grpSpPr>
                      <p:sp>
                        <p:nvSpPr>
                          <p:cNvPr id="1024" name="Google Shape;1024;p17"/>
                          <p:cNvSpPr/>
                          <p:nvPr/>
                        </p:nvSpPr>
                        <p:spPr>
                          <a:xfrm>
                            <a:off x="4953357" y="3586309"/>
                            <a:ext cx="147288" cy="121884"/>
                          </a:xfrm>
                          <a:custGeom>
                            <a:avLst/>
                            <a:gdLst/>
                            <a:ahLst/>
                            <a:cxnLst/>
                            <a:rect l="l" t="t" r="r" b="b"/>
                            <a:pathLst>
                              <a:path w="18727" h="15497" fill="none" extrusionOk="0">
                                <a:moveTo>
                                  <a:pt x="18726" y="1"/>
                                </a:moveTo>
                                <a:lnTo>
                                  <a:pt x="0" y="15497"/>
                                </a:lnTo>
                              </a:path>
                            </a:pathLst>
                          </a:custGeom>
                          <a:solidFill>
                            <a:schemeClr val="lt2"/>
                          </a:solidFill>
                          <a:ln w="95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25" name="Google Shape;1025;p17"/>
                          <p:cNvSpPr/>
                          <p:nvPr/>
                        </p:nvSpPr>
                        <p:spPr>
                          <a:xfrm>
                            <a:off x="4987515" y="3592876"/>
                            <a:ext cx="113130" cy="119123"/>
                          </a:xfrm>
                          <a:custGeom>
                            <a:avLst/>
                            <a:gdLst/>
                            <a:ahLst/>
                            <a:cxnLst/>
                            <a:rect l="l" t="t" r="r" b="b"/>
                            <a:pathLst>
                              <a:path w="14384" h="15146" fill="none" extrusionOk="0">
                                <a:moveTo>
                                  <a:pt x="0" y="15146"/>
                                </a:moveTo>
                                <a:lnTo>
                                  <a:pt x="14383" y="0"/>
                                </a:lnTo>
                              </a:path>
                            </a:pathLst>
                          </a:custGeom>
                          <a:solidFill>
                            <a:schemeClr val="lt2"/>
                          </a:solidFill>
                          <a:ln w="95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26" name="Google Shape;1026;p17"/>
                          <p:cNvSpPr/>
                          <p:nvPr/>
                        </p:nvSpPr>
                        <p:spPr>
                          <a:xfrm>
                            <a:off x="4913395" y="3708185"/>
                            <a:ext cx="39970" cy="45389"/>
                          </a:xfrm>
                          <a:custGeom>
                            <a:avLst/>
                            <a:gdLst/>
                            <a:ahLst/>
                            <a:cxnLst/>
                            <a:rect l="l" t="t" r="r" b="b"/>
                            <a:pathLst>
                              <a:path w="5082" h="5771" fill="none" extrusionOk="0">
                                <a:moveTo>
                                  <a:pt x="1" y="5771"/>
                                </a:moveTo>
                                <a:lnTo>
                                  <a:pt x="5081" y="1"/>
                                </a:lnTo>
                              </a:path>
                            </a:pathLst>
                          </a:custGeom>
                          <a:solidFill>
                            <a:schemeClr val="lt2"/>
                          </a:solidFill>
                          <a:ln w="95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27" name="Google Shape;1027;p17"/>
                          <p:cNvSpPr/>
                          <p:nvPr/>
                        </p:nvSpPr>
                        <p:spPr>
                          <a:xfrm>
                            <a:off x="4888943" y="3704378"/>
                            <a:ext cx="60616" cy="26080"/>
                          </a:xfrm>
                          <a:custGeom>
                            <a:avLst/>
                            <a:gdLst/>
                            <a:ahLst/>
                            <a:cxnLst/>
                            <a:rect l="l" t="t" r="r" b="b"/>
                            <a:pathLst>
                              <a:path w="7707" h="3316" fill="none" extrusionOk="0">
                                <a:moveTo>
                                  <a:pt x="1" y="3315"/>
                                </a:moveTo>
                                <a:lnTo>
                                  <a:pt x="7706" y="1"/>
                                </a:lnTo>
                              </a:path>
                            </a:pathLst>
                          </a:custGeom>
                          <a:solidFill>
                            <a:schemeClr val="lt2"/>
                          </a:solidFill>
                          <a:ln w="95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28" name="Google Shape;1028;p17"/>
                          <p:cNvSpPr/>
                          <p:nvPr/>
                        </p:nvSpPr>
                        <p:spPr>
                          <a:xfrm>
                            <a:off x="4917296" y="3589069"/>
                            <a:ext cx="32262" cy="119123"/>
                          </a:xfrm>
                          <a:custGeom>
                            <a:avLst/>
                            <a:gdLst/>
                            <a:ahLst/>
                            <a:cxnLst/>
                            <a:rect l="l" t="t" r="r" b="b"/>
                            <a:pathLst>
                              <a:path w="4102" h="15146" fill="none" extrusionOk="0">
                                <a:moveTo>
                                  <a:pt x="1" y="1"/>
                                </a:moveTo>
                                <a:lnTo>
                                  <a:pt x="4101" y="15146"/>
                                </a:lnTo>
                              </a:path>
                            </a:pathLst>
                          </a:custGeom>
                          <a:solidFill>
                            <a:schemeClr val="lt2"/>
                          </a:solidFill>
                          <a:ln w="95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29" name="Google Shape;1029;p17"/>
                          <p:cNvSpPr/>
                          <p:nvPr/>
                        </p:nvSpPr>
                        <p:spPr>
                          <a:xfrm>
                            <a:off x="4949551" y="3708185"/>
                            <a:ext cx="22840" cy="72885"/>
                          </a:xfrm>
                          <a:custGeom>
                            <a:avLst/>
                            <a:gdLst/>
                            <a:ahLst/>
                            <a:cxnLst/>
                            <a:rect l="l" t="t" r="r" b="b"/>
                            <a:pathLst>
                              <a:path w="2904" h="9267" fill="none" extrusionOk="0">
                                <a:moveTo>
                                  <a:pt x="0" y="1"/>
                                </a:moveTo>
                                <a:lnTo>
                                  <a:pt x="2904" y="9267"/>
                                </a:lnTo>
                              </a:path>
                            </a:pathLst>
                          </a:custGeom>
                          <a:solidFill>
                            <a:schemeClr val="lt2"/>
                          </a:solidFill>
                          <a:ln w="95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30" name="Google Shape;1030;p17"/>
                          <p:cNvSpPr/>
                          <p:nvPr/>
                        </p:nvSpPr>
                        <p:spPr>
                          <a:xfrm>
                            <a:off x="4912066" y="3752237"/>
                            <a:ext cx="60325" cy="28833"/>
                          </a:xfrm>
                          <a:custGeom>
                            <a:avLst/>
                            <a:gdLst/>
                            <a:ahLst/>
                            <a:cxnLst/>
                            <a:rect l="l" t="t" r="r" b="b"/>
                            <a:pathLst>
                              <a:path w="7670" h="3666" fill="none" extrusionOk="0">
                                <a:moveTo>
                                  <a:pt x="0" y="1"/>
                                </a:moveTo>
                                <a:lnTo>
                                  <a:pt x="7670" y="3666"/>
                                </a:lnTo>
                              </a:path>
                            </a:pathLst>
                          </a:custGeom>
                          <a:solidFill>
                            <a:schemeClr val="lt2"/>
                          </a:solidFill>
                          <a:ln w="95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1031" name="Google Shape;1031;p17"/>
                          <p:cNvGrpSpPr/>
                          <p:nvPr/>
                        </p:nvGrpSpPr>
                        <p:grpSpPr>
                          <a:xfrm>
                            <a:off x="4579164" y="3203653"/>
                            <a:ext cx="1244833" cy="1020397"/>
                            <a:chOff x="4579164" y="3203653"/>
                            <a:chExt cx="1244833" cy="1020397"/>
                          </a:xfrm>
                        </p:grpSpPr>
                        <p:sp>
                          <p:nvSpPr>
                            <p:cNvPr id="1032" name="Google Shape;1032;p17"/>
                            <p:cNvSpPr/>
                            <p:nvPr/>
                          </p:nvSpPr>
                          <p:spPr>
                            <a:xfrm>
                              <a:off x="4590301" y="3738347"/>
                              <a:ext cx="92956" cy="91722"/>
                            </a:xfrm>
                            <a:custGeom>
                              <a:avLst/>
                              <a:gdLst/>
                              <a:ahLst/>
                              <a:cxnLst/>
                              <a:rect l="l" t="t" r="r" b="b"/>
                              <a:pathLst>
                                <a:path w="11819" h="11662" fill="none" extrusionOk="0">
                                  <a:moveTo>
                                    <a:pt x="0" y="0"/>
                                  </a:moveTo>
                                  <a:lnTo>
                                    <a:pt x="11819" y="11662"/>
                                  </a:lnTo>
                                </a:path>
                              </a:pathLst>
                            </a:custGeom>
                            <a:solidFill>
                              <a:schemeClr val="lt2"/>
                            </a:solidFill>
                            <a:ln w="95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33" name="Google Shape;1033;p17"/>
                            <p:cNvSpPr/>
                            <p:nvPr/>
                          </p:nvSpPr>
                          <p:spPr>
                            <a:xfrm>
                              <a:off x="4683250" y="3652241"/>
                              <a:ext cx="33591" cy="177828"/>
                            </a:xfrm>
                            <a:custGeom>
                              <a:avLst/>
                              <a:gdLst/>
                              <a:ahLst/>
                              <a:cxnLst/>
                              <a:rect l="l" t="t" r="r" b="b"/>
                              <a:pathLst>
                                <a:path w="4271" h="22610" fill="none" extrusionOk="0">
                                  <a:moveTo>
                                    <a:pt x="1" y="22610"/>
                                  </a:moveTo>
                                  <a:lnTo>
                                    <a:pt x="4271" y="1"/>
                                  </a:lnTo>
                                </a:path>
                              </a:pathLst>
                            </a:custGeom>
                            <a:solidFill>
                              <a:schemeClr val="lt2"/>
                            </a:solidFill>
                            <a:ln w="95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34" name="Google Shape;1034;p17"/>
                            <p:cNvSpPr/>
                            <p:nvPr/>
                          </p:nvSpPr>
                          <p:spPr>
                            <a:xfrm>
                              <a:off x="4716833" y="3652241"/>
                              <a:ext cx="70982" cy="207707"/>
                            </a:xfrm>
                            <a:custGeom>
                              <a:avLst/>
                              <a:gdLst/>
                              <a:ahLst/>
                              <a:cxnLst/>
                              <a:rect l="l" t="t" r="r" b="b"/>
                              <a:pathLst>
                                <a:path w="9025" h="26409" fill="none" extrusionOk="0">
                                  <a:moveTo>
                                    <a:pt x="1" y="1"/>
                                  </a:moveTo>
                                  <a:lnTo>
                                    <a:pt x="9025" y="26408"/>
                                  </a:lnTo>
                                </a:path>
                              </a:pathLst>
                            </a:custGeom>
                            <a:solidFill>
                              <a:schemeClr val="lt2"/>
                            </a:solidFill>
                            <a:ln w="95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35" name="Google Shape;1035;p17"/>
                            <p:cNvSpPr/>
                            <p:nvPr/>
                          </p:nvSpPr>
                          <p:spPr>
                            <a:xfrm>
                              <a:off x="4813117" y="3694578"/>
                              <a:ext cx="44154" cy="139297"/>
                            </a:xfrm>
                            <a:custGeom>
                              <a:avLst/>
                              <a:gdLst/>
                              <a:ahLst/>
                              <a:cxnLst/>
                              <a:rect l="l" t="t" r="r" b="b"/>
                              <a:pathLst>
                                <a:path w="5614" h="17711" fill="none" extrusionOk="0">
                                  <a:moveTo>
                                    <a:pt x="5614" y="17711"/>
                                  </a:moveTo>
                                  <a:lnTo>
                                    <a:pt x="1" y="1"/>
                                  </a:lnTo>
                                </a:path>
                              </a:pathLst>
                            </a:custGeom>
                            <a:solidFill>
                              <a:schemeClr val="lt2"/>
                            </a:solidFill>
                            <a:ln w="95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36" name="Google Shape;1036;p17"/>
                            <p:cNvSpPr/>
                            <p:nvPr/>
                          </p:nvSpPr>
                          <p:spPr>
                            <a:xfrm>
                              <a:off x="4787807" y="3694578"/>
                              <a:ext cx="25317" cy="165369"/>
                            </a:xfrm>
                            <a:custGeom>
                              <a:avLst/>
                              <a:gdLst/>
                              <a:ahLst/>
                              <a:cxnLst/>
                              <a:rect l="l" t="t" r="r" b="b"/>
                              <a:pathLst>
                                <a:path w="3219" h="21026" fill="none" extrusionOk="0">
                                  <a:moveTo>
                                    <a:pt x="3219" y="1"/>
                                  </a:moveTo>
                                  <a:lnTo>
                                    <a:pt x="1" y="21025"/>
                                  </a:lnTo>
                                </a:path>
                              </a:pathLst>
                            </a:custGeom>
                            <a:solidFill>
                              <a:schemeClr val="lt2"/>
                            </a:solidFill>
                            <a:ln w="95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37" name="Google Shape;1037;p17"/>
                            <p:cNvSpPr/>
                            <p:nvPr/>
                          </p:nvSpPr>
                          <p:spPr>
                            <a:xfrm>
                              <a:off x="4683250" y="3830061"/>
                              <a:ext cx="106374" cy="25223"/>
                            </a:xfrm>
                            <a:custGeom>
                              <a:avLst/>
                              <a:gdLst/>
                              <a:ahLst/>
                              <a:cxnLst/>
                              <a:rect l="l" t="t" r="r" b="b"/>
                              <a:pathLst>
                                <a:path w="13525" h="3207" fill="none" extrusionOk="0">
                                  <a:moveTo>
                                    <a:pt x="1" y="1"/>
                                  </a:moveTo>
                                  <a:lnTo>
                                    <a:pt x="13525" y="3206"/>
                                  </a:lnTo>
                                </a:path>
                              </a:pathLst>
                            </a:custGeom>
                            <a:solidFill>
                              <a:schemeClr val="lt2"/>
                            </a:solidFill>
                            <a:ln w="95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38" name="Google Shape;1038;p17"/>
                            <p:cNvSpPr/>
                            <p:nvPr/>
                          </p:nvSpPr>
                          <p:spPr>
                            <a:xfrm>
                              <a:off x="4670980" y="3830061"/>
                              <a:ext cx="12277" cy="79263"/>
                            </a:xfrm>
                            <a:custGeom>
                              <a:avLst/>
                              <a:gdLst/>
                              <a:ahLst/>
                              <a:cxnLst/>
                              <a:rect l="l" t="t" r="r" b="b"/>
                              <a:pathLst>
                                <a:path w="1561" h="10078" fill="none" extrusionOk="0">
                                  <a:moveTo>
                                    <a:pt x="1561" y="1"/>
                                  </a:moveTo>
                                  <a:lnTo>
                                    <a:pt x="0" y="10077"/>
                                  </a:lnTo>
                                </a:path>
                              </a:pathLst>
                            </a:custGeom>
                            <a:solidFill>
                              <a:schemeClr val="lt2"/>
                            </a:solidFill>
                            <a:ln w="95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39" name="Google Shape;1039;p17"/>
                            <p:cNvSpPr/>
                            <p:nvPr/>
                          </p:nvSpPr>
                          <p:spPr>
                            <a:xfrm>
                              <a:off x="4583828" y="3830061"/>
                              <a:ext cx="99429" cy="34543"/>
                            </a:xfrm>
                            <a:custGeom>
                              <a:avLst/>
                              <a:gdLst/>
                              <a:ahLst/>
                              <a:cxnLst/>
                              <a:rect l="l" t="t" r="r" b="b"/>
                              <a:pathLst>
                                <a:path w="12642" h="4392" fill="none" extrusionOk="0">
                                  <a:moveTo>
                                    <a:pt x="0" y="4392"/>
                                  </a:moveTo>
                                  <a:lnTo>
                                    <a:pt x="12642" y="1"/>
                                  </a:lnTo>
                                </a:path>
                              </a:pathLst>
                            </a:custGeom>
                            <a:solidFill>
                              <a:schemeClr val="lt2"/>
                            </a:solidFill>
                            <a:ln w="95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40" name="Google Shape;1040;p17"/>
                            <p:cNvSpPr/>
                            <p:nvPr/>
                          </p:nvSpPr>
                          <p:spPr>
                            <a:xfrm>
                              <a:off x="4683250" y="3830061"/>
                              <a:ext cx="50336" cy="117983"/>
                            </a:xfrm>
                            <a:custGeom>
                              <a:avLst/>
                              <a:gdLst/>
                              <a:ahLst/>
                              <a:cxnLst/>
                              <a:rect l="l" t="t" r="r" b="b"/>
                              <a:pathLst>
                                <a:path w="6400" h="15001" fill="none" extrusionOk="0">
                                  <a:moveTo>
                                    <a:pt x="1" y="1"/>
                                  </a:moveTo>
                                  <a:lnTo>
                                    <a:pt x="6400" y="15001"/>
                                  </a:lnTo>
                                </a:path>
                              </a:pathLst>
                            </a:custGeom>
                            <a:solidFill>
                              <a:schemeClr val="lt2"/>
                            </a:solidFill>
                            <a:ln w="95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41" name="Google Shape;1041;p17"/>
                            <p:cNvSpPr/>
                            <p:nvPr/>
                          </p:nvSpPr>
                          <p:spPr>
                            <a:xfrm>
                              <a:off x="4733578" y="3855276"/>
                              <a:ext cx="56046" cy="92768"/>
                            </a:xfrm>
                            <a:custGeom>
                              <a:avLst/>
                              <a:gdLst/>
                              <a:ahLst/>
                              <a:cxnLst/>
                              <a:rect l="l" t="t" r="r" b="b"/>
                              <a:pathLst>
                                <a:path w="7126" h="11795" fill="none" extrusionOk="0">
                                  <a:moveTo>
                                    <a:pt x="1" y="11795"/>
                                  </a:moveTo>
                                  <a:lnTo>
                                    <a:pt x="7126" y="0"/>
                                  </a:lnTo>
                                </a:path>
                              </a:pathLst>
                            </a:custGeom>
                            <a:solidFill>
                              <a:schemeClr val="lt2"/>
                            </a:solidFill>
                            <a:ln w="95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42" name="Google Shape;1042;p17"/>
                            <p:cNvSpPr/>
                            <p:nvPr/>
                          </p:nvSpPr>
                          <p:spPr>
                            <a:xfrm>
                              <a:off x="4888943" y="3730450"/>
                              <a:ext cx="34928" cy="89252"/>
                            </a:xfrm>
                            <a:custGeom>
                              <a:avLst/>
                              <a:gdLst/>
                              <a:ahLst/>
                              <a:cxnLst/>
                              <a:rect l="l" t="t" r="r" b="b"/>
                              <a:pathLst>
                                <a:path w="4441" h="11348" fill="none" extrusionOk="0">
                                  <a:moveTo>
                                    <a:pt x="4440" y="11347"/>
                                  </a:moveTo>
                                  <a:lnTo>
                                    <a:pt x="1" y="0"/>
                                  </a:lnTo>
                                </a:path>
                              </a:pathLst>
                            </a:custGeom>
                            <a:solidFill>
                              <a:schemeClr val="lt2"/>
                            </a:solidFill>
                            <a:ln w="95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43" name="Google Shape;1043;p17"/>
                            <p:cNvSpPr/>
                            <p:nvPr/>
                          </p:nvSpPr>
                          <p:spPr>
                            <a:xfrm>
                              <a:off x="4590301" y="3667468"/>
                              <a:ext cx="49762" cy="70887"/>
                            </a:xfrm>
                            <a:custGeom>
                              <a:avLst/>
                              <a:gdLst/>
                              <a:ahLst/>
                              <a:cxnLst/>
                              <a:rect l="l" t="t" r="r" b="b"/>
                              <a:pathLst>
                                <a:path w="6327" h="9013" fill="none" extrusionOk="0">
                                  <a:moveTo>
                                    <a:pt x="0" y="9012"/>
                                  </a:moveTo>
                                  <a:lnTo>
                                    <a:pt x="6327" y="0"/>
                                  </a:lnTo>
                                </a:path>
                              </a:pathLst>
                            </a:custGeom>
                            <a:solidFill>
                              <a:schemeClr val="lt2"/>
                            </a:solidFill>
                            <a:ln w="95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44" name="Google Shape;1044;p17"/>
                            <p:cNvSpPr/>
                            <p:nvPr/>
                          </p:nvSpPr>
                          <p:spPr>
                            <a:xfrm>
                              <a:off x="4640338" y="3648536"/>
                              <a:ext cx="80593" cy="20268"/>
                            </a:xfrm>
                            <a:custGeom>
                              <a:avLst/>
                              <a:gdLst/>
                              <a:ahLst/>
                              <a:cxnLst/>
                              <a:rect l="l" t="t" r="r" b="b"/>
                              <a:pathLst>
                                <a:path w="10247" h="2577" fill="none" extrusionOk="0">
                                  <a:moveTo>
                                    <a:pt x="1" y="2577"/>
                                  </a:moveTo>
                                  <a:lnTo>
                                    <a:pt x="10247" y="0"/>
                                  </a:lnTo>
                                </a:path>
                              </a:pathLst>
                            </a:custGeom>
                            <a:solidFill>
                              <a:schemeClr val="lt2"/>
                            </a:solidFill>
                            <a:ln w="95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1045" name="Google Shape;1045;p17"/>
                            <p:cNvGrpSpPr/>
                            <p:nvPr/>
                          </p:nvGrpSpPr>
                          <p:grpSpPr>
                            <a:xfrm>
                              <a:off x="4579164" y="3203653"/>
                              <a:ext cx="1244833" cy="1020397"/>
                              <a:chOff x="4579164" y="3203653"/>
                              <a:chExt cx="1244833" cy="1020397"/>
                            </a:xfrm>
                          </p:grpSpPr>
                          <p:sp>
                            <p:nvSpPr>
                              <p:cNvPr id="1046" name="Google Shape;1046;p17"/>
                              <p:cNvSpPr/>
                              <p:nvPr/>
                            </p:nvSpPr>
                            <p:spPr>
                              <a:xfrm>
                                <a:off x="4753083" y="3966015"/>
                                <a:ext cx="92964" cy="53765"/>
                              </a:xfrm>
                              <a:custGeom>
                                <a:avLst/>
                                <a:gdLst/>
                                <a:ahLst/>
                                <a:cxnLst/>
                                <a:rect l="l" t="t" r="r" b="b"/>
                                <a:pathLst>
                                  <a:path w="11820" h="6836" fill="none" extrusionOk="0">
                                    <a:moveTo>
                                      <a:pt x="1" y="6836"/>
                                    </a:moveTo>
                                    <a:lnTo>
                                      <a:pt x="11819" y="1"/>
                                    </a:lnTo>
                                  </a:path>
                                </a:pathLst>
                              </a:custGeom>
                              <a:solidFill>
                                <a:schemeClr val="lt2"/>
                              </a:solidFill>
                              <a:ln w="95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47" name="Google Shape;1047;p17"/>
                              <p:cNvSpPr/>
                              <p:nvPr/>
                            </p:nvSpPr>
                            <p:spPr>
                              <a:xfrm>
                                <a:off x="4846040" y="3952794"/>
                                <a:ext cx="103519" cy="13135"/>
                              </a:xfrm>
                              <a:custGeom>
                                <a:avLst/>
                                <a:gdLst/>
                                <a:ahLst/>
                                <a:cxnLst/>
                                <a:rect l="l" t="t" r="r" b="b"/>
                                <a:pathLst>
                                  <a:path w="13162" h="1670" fill="none" extrusionOk="0">
                                    <a:moveTo>
                                      <a:pt x="13161" y="0"/>
                                    </a:moveTo>
                                    <a:lnTo>
                                      <a:pt x="0" y="1670"/>
                                    </a:lnTo>
                                  </a:path>
                                </a:pathLst>
                              </a:custGeom>
                              <a:solidFill>
                                <a:schemeClr val="lt2"/>
                              </a:solidFill>
                              <a:ln w="95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48" name="Google Shape;1048;p17"/>
                              <p:cNvSpPr/>
                              <p:nvPr/>
                            </p:nvSpPr>
                            <p:spPr>
                              <a:xfrm>
                                <a:off x="4846040" y="3962216"/>
                                <a:ext cx="64800" cy="128066"/>
                              </a:xfrm>
                              <a:custGeom>
                                <a:avLst/>
                                <a:gdLst/>
                                <a:ahLst/>
                                <a:cxnLst/>
                                <a:rect l="l" t="t" r="r" b="b"/>
                                <a:pathLst>
                                  <a:path w="8239" h="16283" fill="none" extrusionOk="0">
                                    <a:moveTo>
                                      <a:pt x="0" y="0"/>
                                    </a:moveTo>
                                    <a:lnTo>
                                      <a:pt x="8238" y="16282"/>
                                    </a:lnTo>
                                  </a:path>
                                </a:pathLst>
                              </a:custGeom>
                              <a:solidFill>
                                <a:schemeClr val="lt2"/>
                              </a:solidFill>
                              <a:ln w="95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49" name="Google Shape;1049;p17"/>
                              <p:cNvSpPr/>
                              <p:nvPr/>
                            </p:nvSpPr>
                            <p:spPr>
                              <a:xfrm>
                                <a:off x="4842233" y="3962216"/>
                                <a:ext cx="3815" cy="164787"/>
                              </a:xfrm>
                              <a:custGeom>
                                <a:avLst/>
                                <a:gdLst/>
                                <a:ahLst/>
                                <a:cxnLst/>
                                <a:rect l="l" t="t" r="r" b="b"/>
                                <a:pathLst>
                                  <a:path w="485" h="20952" fill="none" extrusionOk="0">
                                    <a:moveTo>
                                      <a:pt x="0" y="20952"/>
                                    </a:moveTo>
                                    <a:lnTo>
                                      <a:pt x="484" y="0"/>
                                    </a:lnTo>
                                  </a:path>
                                </a:pathLst>
                              </a:custGeom>
                              <a:solidFill>
                                <a:schemeClr val="lt2"/>
                              </a:solidFill>
                              <a:ln w="95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50" name="Google Shape;1050;p17"/>
                              <p:cNvSpPr/>
                              <p:nvPr/>
                            </p:nvSpPr>
                            <p:spPr>
                              <a:xfrm>
                                <a:off x="4842233" y="4123189"/>
                                <a:ext cx="37587" cy="53002"/>
                              </a:xfrm>
                              <a:custGeom>
                                <a:avLst/>
                                <a:gdLst/>
                                <a:ahLst/>
                                <a:cxnLst/>
                                <a:rect l="l" t="t" r="r" b="b"/>
                                <a:pathLst>
                                  <a:path w="4779" h="6739" fill="none" extrusionOk="0">
                                    <a:moveTo>
                                      <a:pt x="4779" y="6739"/>
                                    </a:moveTo>
                                    <a:lnTo>
                                      <a:pt x="0" y="1"/>
                                    </a:lnTo>
                                  </a:path>
                                </a:pathLst>
                              </a:custGeom>
                              <a:solidFill>
                                <a:schemeClr val="lt2"/>
                              </a:solidFill>
                              <a:ln w="95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51" name="Google Shape;1051;p17"/>
                              <p:cNvSpPr/>
                              <p:nvPr/>
                            </p:nvSpPr>
                            <p:spPr>
                              <a:xfrm>
                                <a:off x="4770779" y="4118525"/>
                                <a:ext cx="71461" cy="4672"/>
                              </a:xfrm>
                              <a:custGeom>
                                <a:avLst/>
                                <a:gdLst/>
                                <a:ahLst/>
                                <a:cxnLst/>
                                <a:rect l="l" t="t" r="r" b="b"/>
                                <a:pathLst>
                                  <a:path w="9086" h="594" fill="none" extrusionOk="0">
                                    <a:moveTo>
                                      <a:pt x="9085" y="594"/>
                                    </a:moveTo>
                                    <a:lnTo>
                                      <a:pt x="1" y="1"/>
                                    </a:lnTo>
                                  </a:path>
                                </a:pathLst>
                              </a:custGeom>
                              <a:solidFill>
                                <a:schemeClr val="lt2"/>
                              </a:solidFill>
                              <a:ln w="95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52" name="Google Shape;1052;p17"/>
                              <p:cNvSpPr/>
                              <p:nvPr/>
                            </p:nvSpPr>
                            <p:spPr>
                              <a:xfrm>
                                <a:off x="4842233" y="4090274"/>
                                <a:ext cx="68606" cy="32923"/>
                              </a:xfrm>
                              <a:custGeom>
                                <a:avLst/>
                                <a:gdLst/>
                                <a:ahLst/>
                                <a:cxnLst/>
                                <a:rect l="l" t="t" r="r" b="b"/>
                                <a:pathLst>
                                  <a:path w="8723" h="4186" fill="none" extrusionOk="0">
                                    <a:moveTo>
                                      <a:pt x="0" y="4186"/>
                                    </a:moveTo>
                                    <a:lnTo>
                                      <a:pt x="8722" y="0"/>
                                    </a:lnTo>
                                  </a:path>
                                </a:pathLst>
                              </a:custGeom>
                              <a:solidFill>
                                <a:schemeClr val="lt2"/>
                              </a:solidFill>
                              <a:ln w="95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1053" name="Google Shape;1053;p17"/>
                              <p:cNvGrpSpPr/>
                              <p:nvPr/>
                            </p:nvGrpSpPr>
                            <p:grpSpPr>
                              <a:xfrm>
                                <a:off x="4579164" y="3203653"/>
                                <a:ext cx="1244833" cy="1020397"/>
                                <a:chOff x="4579164" y="3203653"/>
                                <a:chExt cx="1244833" cy="1020397"/>
                              </a:xfrm>
                            </p:grpSpPr>
                            <p:sp>
                              <p:nvSpPr>
                                <p:cNvPr id="1054" name="Google Shape;1054;p17"/>
                                <p:cNvSpPr/>
                                <p:nvPr/>
                              </p:nvSpPr>
                              <p:spPr>
                                <a:xfrm>
                                  <a:off x="4788476" y="3855276"/>
                                  <a:ext cx="57572" cy="110747"/>
                                </a:xfrm>
                                <a:custGeom>
                                  <a:avLst/>
                                  <a:gdLst/>
                                  <a:ahLst/>
                                  <a:cxnLst/>
                                  <a:rect l="l" t="t" r="r" b="b"/>
                                  <a:pathLst>
                                    <a:path w="7320" h="14081" fill="none" extrusionOk="0">
                                      <a:moveTo>
                                        <a:pt x="7319" y="14081"/>
                                      </a:moveTo>
                                      <a:lnTo>
                                        <a:pt x="1" y="0"/>
                                      </a:lnTo>
                                    </a:path>
                                  </a:pathLst>
                                </a:custGeom>
                                <a:solidFill>
                                  <a:schemeClr val="lt2"/>
                                </a:solidFill>
                                <a:ln w="95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55" name="Google Shape;1055;p17"/>
                                <p:cNvSpPr/>
                                <p:nvPr/>
                              </p:nvSpPr>
                              <p:spPr>
                                <a:xfrm>
                                  <a:off x="4846040" y="3833867"/>
                                  <a:ext cx="11231" cy="132156"/>
                                </a:xfrm>
                                <a:custGeom>
                                  <a:avLst/>
                                  <a:gdLst/>
                                  <a:ahLst/>
                                  <a:cxnLst/>
                                  <a:rect l="l" t="t" r="r" b="b"/>
                                  <a:pathLst>
                                    <a:path w="1428" h="16803" fill="none" extrusionOk="0">
                                      <a:moveTo>
                                        <a:pt x="0" y="16803"/>
                                      </a:moveTo>
                                      <a:lnTo>
                                        <a:pt x="1428" y="1"/>
                                      </a:lnTo>
                                    </a:path>
                                  </a:pathLst>
                                </a:custGeom>
                                <a:solidFill>
                                  <a:schemeClr val="lt2"/>
                                </a:solidFill>
                                <a:ln w="95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56" name="Google Shape;1056;p17"/>
                                <p:cNvSpPr/>
                                <p:nvPr/>
                              </p:nvSpPr>
                              <p:spPr>
                                <a:xfrm>
                                  <a:off x="4761554" y="3854796"/>
                                  <a:ext cx="26261" cy="164984"/>
                                </a:xfrm>
                                <a:custGeom>
                                  <a:avLst/>
                                  <a:gdLst/>
                                  <a:ahLst/>
                                  <a:cxnLst/>
                                  <a:rect l="l" t="t" r="r" b="b"/>
                                  <a:pathLst>
                                    <a:path w="3339" h="20977" fill="none" extrusionOk="0">
                                      <a:moveTo>
                                        <a:pt x="0" y="20977"/>
                                      </a:moveTo>
                                      <a:lnTo>
                                        <a:pt x="3339" y="1"/>
                                      </a:lnTo>
                                    </a:path>
                                  </a:pathLst>
                                </a:custGeom>
                                <a:solidFill>
                                  <a:schemeClr val="lt2"/>
                                </a:solidFill>
                                <a:ln w="95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57" name="Google Shape;1057;p17"/>
                                <p:cNvSpPr/>
                                <p:nvPr/>
                              </p:nvSpPr>
                              <p:spPr>
                                <a:xfrm>
                                  <a:off x="4846991" y="3818263"/>
                                  <a:ext cx="74025" cy="146242"/>
                                </a:xfrm>
                                <a:custGeom>
                                  <a:avLst/>
                                  <a:gdLst/>
                                  <a:ahLst/>
                                  <a:cxnLst/>
                                  <a:rect l="l" t="t" r="r" b="b"/>
                                  <a:pathLst>
                                    <a:path w="9412" h="18594" fill="none" extrusionOk="0">
                                      <a:moveTo>
                                        <a:pt x="0" y="18593"/>
                                      </a:moveTo>
                                      <a:lnTo>
                                        <a:pt x="9411" y="1"/>
                                      </a:lnTo>
                                    </a:path>
                                  </a:pathLst>
                                </a:custGeom>
                                <a:solidFill>
                                  <a:schemeClr val="lt2"/>
                                </a:solidFill>
                                <a:ln w="95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58" name="Google Shape;1058;p17"/>
                                <p:cNvSpPr/>
                                <p:nvPr/>
                              </p:nvSpPr>
                              <p:spPr>
                                <a:xfrm>
                                  <a:off x="4927191" y="3823305"/>
                                  <a:ext cx="22368" cy="129497"/>
                                </a:xfrm>
                                <a:custGeom>
                                  <a:avLst/>
                                  <a:gdLst/>
                                  <a:ahLst/>
                                  <a:cxnLst/>
                                  <a:rect l="l" t="t" r="r" b="b"/>
                                  <a:pathLst>
                                    <a:path w="2844" h="16465" fill="none" extrusionOk="0">
                                      <a:moveTo>
                                        <a:pt x="1" y="1"/>
                                      </a:moveTo>
                                      <a:lnTo>
                                        <a:pt x="2843" y="16464"/>
                                      </a:lnTo>
                                    </a:path>
                                  </a:pathLst>
                                </a:custGeom>
                                <a:solidFill>
                                  <a:schemeClr val="lt2"/>
                                </a:solidFill>
                                <a:ln w="95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1059" name="Google Shape;1059;p17"/>
                                <p:cNvGrpSpPr/>
                                <p:nvPr/>
                              </p:nvGrpSpPr>
                              <p:grpSpPr>
                                <a:xfrm>
                                  <a:off x="4579164" y="3203653"/>
                                  <a:ext cx="1244833" cy="1020397"/>
                                  <a:chOff x="4579164" y="3203653"/>
                                  <a:chExt cx="1244833" cy="1020397"/>
                                </a:xfrm>
                              </p:grpSpPr>
                              <p:sp>
                                <p:nvSpPr>
                                  <p:cNvPr id="1060" name="Google Shape;1060;p17"/>
                                  <p:cNvSpPr/>
                                  <p:nvPr/>
                                </p:nvSpPr>
                                <p:spPr>
                                  <a:xfrm>
                                    <a:off x="4579164" y="3652241"/>
                                    <a:ext cx="422626" cy="571809"/>
                                  </a:xfrm>
                                  <a:custGeom>
                                    <a:avLst/>
                                    <a:gdLst/>
                                    <a:ahLst/>
                                    <a:cxnLst/>
                                    <a:rect l="l" t="t" r="r" b="b"/>
                                    <a:pathLst>
                                      <a:path w="53735" h="72703" fill="none" extrusionOk="0">
                                        <a:moveTo>
                                          <a:pt x="27593" y="71880"/>
                                        </a:moveTo>
                                        <a:lnTo>
                                          <a:pt x="23771" y="58694"/>
                                        </a:lnTo>
                                        <a:lnTo>
                                          <a:pt x="22936" y="46731"/>
                                        </a:lnTo>
                                        <a:lnTo>
                                          <a:pt x="19972" y="37380"/>
                                        </a:lnTo>
                                        <a:lnTo>
                                          <a:pt x="11674" y="32686"/>
                                        </a:lnTo>
                                        <a:lnTo>
                                          <a:pt x="1" y="27001"/>
                                        </a:lnTo>
                                        <a:lnTo>
                                          <a:pt x="1392" y="10610"/>
                                        </a:lnTo>
                                        <a:lnTo>
                                          <a:pt x="17517" y="1"/>
                                        </a:lnTo>
                                        <a:lnTo>
                                          <a:pt x="29747" y="5384"/>
                                        </a:lnTo>
                                        <a:lnTo>
                                          <a:pt x="43827" y="21291"/>
                                        </a:lnTo>
                                        <a:lnTo>
                                          <a:pt x="49343" y="27122"/>
                                        </a:lnTo>
                                        <a:lnTo>
                                          <a:pt x="53735" y="25815"/>
                                        </a:lnTo>
                                        <a:lnTo>
                                          <a:pt x="50347" y="35940"/>
                                        </a:lnTo>
                                        <a:lnTo>
                                          <a:pt x="47093" y="38214"/>
                                        </a:lnTo>
                                        <a:lnTo>
                                          <a:pt x="44069" y="44275"/>
                                        </a:lnTo>
                                        <a:lnTo>
                                          <a:pt x="45073" y="51944"/>
                                        </a:lnTo>
                                        <a:lnTo>
                                          <a:pt x="42170" y="55694"/>
                                        </a:lnTo>
                                        <a:lnTo>
                                          <a:pt x="38227" y="66025"/>
                                        </a:lnTo>
                                        <a:lnTo>
                                          <a:pt x="27593" y="72702"/>
                                        </a:lnTo>
                                      </a:path>
                                    </a:pathLst>
                                  </a:custGeom>
                                  <a:solidFill>
                                    <a:schemeClr val="lt2"/>
                                  </a:solidFill>
                                  <a:ln w="95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61" name="Google Shape;1061;p17"/>
                                  <p:cNvSpPr/>
                                  <p:nvPr/>
                                </p:nvSpPr>
                                <p:spPr>
                                  <a:xfrm>
                                    <a:off x="4617986" y="3203653"/>
                                    <a:ext cx="1206011" cy="684357"/>
                                  </a:xfrm>
                                  <a:custGeom>
                                    <a:avLst/>
                                    <a:gdLst/>
                                    <a:ahLst/>
                                    <a:cxnLst/>
                                    <a:rect l="l" t="t" r="r" b="b"/>
                                    <a:pathLst>
                                      <a:path w="153339" h="87013" fill="none" extrusionOk="0">
                                        <a:moveTo>
                                          <a:pt x="24811" y="62214"/>
                                        </a:moveTo>
                                        <a:lnTo>
                                          <a:pt x="34452" y="66980"/>
                                        </a:lnTo>
                                        <a:lnTo>
                                          <a:pt x="37549" y="69920"/>
                                        </a:lnTo>
                                        <a:lnTo>
                                          <a:pt x="41274" y="77698"/>
                                        </a:lnTo>
                                        <a:lnTo>
                                          <a:pt x="46270" y="79222"/>
                                        </a:lnTo>
                                        <a:lnTo>
                                          <a:pt x="55899" y="72775"/>
                                        </a:lnTo>
                                        <a:lnTo>
                                          <a:pt x="52645" y="69085"/>
                                        </a:lnTo>
                                        <a:lnTo>
                                          <a:pt x="48291" y="70234"/>
                                        </a:lnTo>
                                        <a:lnTo>
                                          <a:pt x="46585" y="64634"/>
                                        </a:lnTo>
                                        <a:lnTo>
                                          <a:pt x="48774" y="66097"/>
                                        </a:lnTo>
                                        <a:lnTo>
                                          <a:pt x="59698" y="70234"/>
                                        </a:lnTo>
                                        <a:lnTo>
                                          <a:pt x="65988" y="72279"/>
                                        </a:lnTo>
                                        <a:lnTo>
                                          <a:pt x="66315" y="75944"/>
                                        </a:lnTo>
                                        <a:lnTo>
                                          <a:pt x="70960" y="87013"/>
                                        </a:lnTo>
                                        <a:lnTo>
                                          <a:pt x="76573" y="75944"/>
                                        </a:lnTo>
                                        <a:lnTo>
                                          <a:pt x="80831" y="72932"/>
                                        </a:lnTo>
                                        <a:lnTo>
                                          <a:pt x="86069" y="78146"/>
                                        </a:lnTo>
                                        <a:lnTo>
                                          <a:pt x="88355" y="83928"/>
                                        </a:lnTo>
                                        <a:lnTo>
                                          <a:pt x="94633" y="84037"/>
                                        </a:lnTo>
                                        <a:lnTo>
                                          <a:pt x="94270" y="74299"/>
                                        </a:lnTo>
                                        <a:lnTo>
                                          <a:pt x="100936" y="72690"/>
                                        </a:lnTo>
                                        <a:lnTo>
                                          <a:pt x="106682" y="64307"/>
                                        </a:lnTo>
                                        <a:lnTo>
                                          <a:pt x="106319" y="56553"/>
                                        </a:lnTo>
                                        <a:lnTo>
                                          <a:pt x="103416" y="54690"/>
                                        </a:lnTo>
                                        <a:lnTo>
                                          <a:pt x="106827" y="53105"/>
                                        </a:lnTo>
                                        <a:lnTo>
                                          <a:pt x="120194" y="45339"/>
                                        </a:lnTo>
                                        <a:lnTo>
                                          <a:pt x="122528" y="36859"/>
                                        </a:lnTo>
                                        <a:lnTo>
                                          <a:pt x="118851" y="35493"/>
                                        </a:lnTo>
                                        <a:lnTo>
                                          <a:pt x="125093" y="28464"/>
                                        </a:lnTo>
                                        <a:lnTo>
                                          <a:pt x="148536" y="25972"/>
                                        </a:lnTo>
                                        <a:lnTo>
                                          <a:pt x="153339" y="12255"/>
                                        </a:lnTo>
                                        <a:lnTo>
                                          <a:pt x="125468" y="6255"/>
                                        </a:lnTo>
                                        <a:lnTo>
                                          <a:pt x="101758" y="5432"/>
                                        </a:lnTo>
                                        <a:lnTo>
                                          <a:pt x="85016" y="1"/>
                                        </a:lnTo>
                                        <a:lnTo>
                                          <a:pt x="60532" y="12255"/>
                                        </a:lnTo>
                                        <a:lnTo>
                                          <a:pt x="39714" y="20214"/>
                                        </a:lnTo>
                                        <a:lnTo>
                                          <a:pt x="35444" y="13089"/>
                                        </a:lnTo>
                                        <a:lnTo>
                                          <a:pt x="22186" y="13464"/>
                                        </a:lnTo>
                                        <a:lnTo>
                                          <a:pt x="15291" y="21351"/>
                                        </a:lnTo>
                                        <a:lnTo>
                                          <a:pt x="11831" y="27484"/>
                                        </a:lnTo>
                                        <a:lnTo>
                                          <a:pt x="21581" y="26614"/>
                                        </a:lnTo>
                                        <a:lnTo>
                                          <a:pt x="24532" y="19561"/>
                                        </a:lnTo>
                                        <a:lnTo>
                                          <a:pt x="29480" y="22694"/>
                                        </a:lnTo>
                                        <a:lnTo>
                                          <a:pt x="24811" y="32964"/>
                                        </a:lnTo>
                                        <a:lnTo>
                                          <a:pt x="20262" y="35541"/>
                                        </a:lnTo>
                                        <a:lnTo>
                                          <a:pt x="15569" y="31368"/>
                                        </a:lnTo>
                                        <a:lnTo>
                                          <a:pt x="15061" y="35650"/>
                                        </a:lnTo>
                                        <a:lnTo>
                                          <a:pt x="11057" y="37924"/>
                                        </a:lnTo>
                                        <a:lnTo>
                                          <a:pt x="6024" y="43089"/>
                                        </a:lnTo>
                                        <a:lnTo>
                                          <a:pt x="6387" y="49210"/>
                                        </a:lnTo>
                                        <a:lnTo>
                                          <a:pt x="992" y="49210"/>
                                        </a:lnTo>
                                        <a:lnTo>
                                          <a:pt x="0" y="52198"/>
                                        </a:lnTo>
                                        <a:lnTo>
                                          <a:pt x="835" y="57037"/>
                                        </a:lnTo>
                                        <a:lnTo>
                                          <a:pt x="6726" y="55198"/>
                                        </a:lnTo>
                                        <a:lnTo>
                                          <a:pt x="10924" y="50069"/>
                                        </a:lnTo>
                                        <a:lnTo>
                                          <a:pt x="16367" y="50686"/>
                                        </a:lnTo>
                                        <a:lnTo>
                                          <a:pt x="18049" y="46670"/>
                                        </a:lnTo>
                                        <a:lnTo>
                                          <a:pt x="23093" y="54363"/>
                                        </a:lnTo>
                                        <a:lnTo>
                                          <a:pt x="26528" y="56105"/>
                                        </a:lnTo>
                                        <a:lnTo>
                                          <a:pt x="26734" y="52210"/>
                                        </a:lnTo>
                                        <a:lnTo>
                                          <a:pt x="33835" y="47069"/>
                                        </a:lnTo>
                                        <a:lnTo>
                                          <a:pt x="38069" y="49488"/>
                                        </a:lnTo>
                                        <a:lnTo>
                                          <a:pt x="36278" y="53045"/>
                                        </a:lnTo>
                                        <a:lnTo>
                                          <a:pt x="28343" y="55392"/>
                                        </a:lnTo>
                                        <a:cubicBezTo>
                                          <a:pt x="28343" y="55392"/>
                                          <a:pt x="31041" y="58888"/>
                                          <a:pt x="31319" y="58984"/>
                                        </a:cubicBezTo>
                                        <a:cubicBezTo>
                                          <a:pt x="31597" y="59069"/>
                                          <a:pt x="36278" y="58150"/>
                                          <a:pt x="36278" y="58150"/>
                                        </a:cubicBezTo>
                                        <a:lnTo>
                                          <a:pt x="35456" y="61948"/>
                                        </a:lnTo>
                                        <a:lnTo>
                                          <a:pt x="30920" y="63255"/>
                                        </a:lnTo>
                                        <a:lnTo>
                                          <a:pt x="24823" y="62142"/>
                                        </a:lnTo>
                                      </a:path>
                                    </a:pathLst>
                                  </a:custGeom>
                                  <a:solidFill>
                                    <a:schemeClr val="lt2"/>
                                  </a:solidFill>
                                  <a:ln w="95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62" name="Google Shape;1062;p17"/>
                                  <p:cNvSpPr/>
                                  <p:nvPr/>
                                </p:nvSpPr>
                                <p:spPr>
                                  <a:xfrm>
                                    <a:off x="4906356" y="3466721"/>
                                    <a:ext cx="194289" cy="358880"/>
                                  </a:xfrm>
                                  <a:custGeom>
                                    <a:avLst/>
                                    <a:gdLst/>
                                    <a:ahLst/>
                                    <a:cxnLst/>
                                    <a:rect l="l" t="t" r="r" b="b"/>
                                    <a:pathLst>
                                      <a:path w="24703" h="45630" fill="none" extrusionOk="0">
                                        <a:moveTo>
                                          <a:pt x="8396" y="39968"/>
                                        </a:moveTo>
                                        <a:lnTo>
                                          <a:pt x="9835" y="45629"/>
                                        </a:lnTo>
                                        <a:lnTo>
                                          <a:pt x="11626" y="36786"/>
                                        </a:lnTo>
                                        <a:lnTo>
                                          <a:pt x="5492" y="30218"/>
                                        </a:lnTo>
                                        <a:lnTo>
                                          <a:pt x="1" y="25016"/>
                                        </a:lnTo>
                                        <a:lnTo>
                                          <a:pt x="1392" y="16040"/>
                                        </a:lnTo>
                                        <a:lnTo>
                                          <a:pt x="24702" y="15206"/>
                                        </a:lnTo>
                                        <a:lnTo>
                                          <a:pt x="6472" y="0"/>
                                        </a:lnTo>
                                      </a:path>
                                    </a:pathLst>
                                  </a:custGeom>
                                  <a:solidFill>
                                    <a:schemeClr val="lt2"/>
                                  </a:solidFill>
                                  <a:ln w="95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63" name="Google Shape;1063;p17"/>
                                  <p:cNvSpPr/>
                                  <p:nvPr/>
                                </p:nvSpPr>
                                <p:spPr>
                                  <a:xfrm>
                                    <a:off x="4972383" y="3756043"/>
                                    <a:ext cx="25412" cy="25026"/>
                                  </a:xfrm>
                                  <a:custGeom>
                                    <a:avLst/>
                                    <a:gdLst/>
                                    <a:ahLst/>
                                    <a:cxnLst/>
                                    <a:rect l="l" t="t" r="r" b="b"/>
                                    <a:pathLst>
                                      <a:path w="3231" h="3182" fill="none" extrusionOk="0">
                                        <a:moveTo>
                                          <a:pt x="1" y="3182"/>
                                        </a:moveTo>
                                        <a:lnTo>
                                          <a:pt x="3231" y="0"/>
                                        </a:lnTo>
                                      </a:path>
                                    </a:pathLst>
                                  </a:custGeom>
                                  <a:solidFill>
                                    <a:schemeClr val="lt2"/>
                                  </a:solidFill>
                                  <a:ln w="95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grpSp>
                      </p:grpSp>
                      <p:sp>
                        <p:nvSpPr>
                          <p:cNvPr id="1064" name="Google Shape;1064;p17"/>
                          <p:cNvSpPr/>
                          <p:nvPr/>
                        </p:nvSpPr>
                        <p:spPr>
                          <a:xfrm>
                            <a:off x="4890375" y="3688019"/>
                            <a:ext cx="5144" cy="43769"/>
                          </a:xfrm>
                          <a:custGeom>
                            <a:avLst/>
                            <a:gdLst/>
                            <a:ahLst/>
                            <a:cxnLst/>
                            <a:rect l="l" t="t" r="r" b="b"/>
                            <a:pathLst>
                              <a:path w="654" h="5565" fill="none" extrusionOk="0">
                                <a:moveTo>
                                  <a:pt x="653" y="0"/>
                                </a:moveTo>
                                <a:lnTo>
                                  <a:pt x="0" y="5565"/>
                                </a:lnTo>
                              </a:path>
                            </a:pathLst>
                          </a:custGeom>
                          <a:solidFill>
                            <a:schemeClr val="lt2"/>
                          </a:solidFill>
                          <a:ln w="95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65" name="Google Shape;1065;p17"/>
                          <p:cNvSpPr/>
                          <p:nvPr/>
                        </p:nvSpPr>
                        <p:spPr>
                          <a:xfrm>
                            <a:off x="4899317" y="3688019"/>
                            <a:ext cx="54048" cy="20174"/>
                          </a:xfrm>
                          <a:custGeom>
                            <a:avLst/>
                            <a:gdLst/>
                            <a:ahLst/>
                            <a:cxnLst/>
                            <a:rect l="l" t="t" r="r" b="b"/>
                            <a:pathLst>
                              <a:path w="6872" h="2565" fill="none" extrusionOk="0">
                                <a:moveTo>
                                  <a:pt x="0" y="0"/>
                                </a:moveTo>
                                <a:lnTo>
                                  <a:pt x="6871" y="2565"/>
                                </a:lnTo>
                              </a:path>
                            </a:pathLst>
                          </a:custGeom>
                          <a:solidFill>
                            <a:schemeClr val="lt2"/>
                          </a:solidFill>
                          <a:ln w="95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66" name="Google Shape;1066;p17"/>
                          <p:cNvSpPr/>
                          <p:nvPr/>
                        </p:nvSpPr>
                        <p:spPr>
                          <a:xfrm>
                            <a:off x="4862690" y="3700571"/>
                            <a:ext cx="27693" cy="31216"/>
                          </a:xfrm>
                          <a:custGeom>
                            <a:avLst/>
                            <a:gdLst/>
                            <a:ahLst/>
                            <a:cxnLst/>
                            <a:rect l="l" t="t" r="r" b="b"/>
                            <a:pathLst>
                              <a:path w="3521" h="3969" fill="none" extrusionOk="0">
                                <a:moveTo>
                                  <a:pt x="0" y="1"/>
                                </a:moveTo>
                                <a:lnTo>
                                  <a:pt x="3520" y="3969"/>
                                </a:lnTo>
                              </a:path>
                            </a:pathLst>
                          </a:custGeom>
                          <a:solidFill>
                            <a:schemeClr val="lt2"/>
                          </a:solidFill>
                          <a:ln w="95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sp>
                    <p:nvSpPr>
                      <p:cNvPr id="1067" name="Google Shape;1067;p17"/>
                      <p:cNvSpPr/>
                      <p:nvPr/>
                    </p:nvSpPr>
                    <p:spPr>
                      <a:xfrm>
                        <a:off x="4953924" y="3297081"/>
                        <a:ext cx="146053" cy="168122"/>
                      </a:xfrm>
                      <a:custGeom>
                        <a:avLst/>
                        <a:gdLst/>
                        <a:ahLst/>
                        <a:cxnLst/>
                        <a:rect l="l" t="t" r="r" b="b"/>
                        <a:pathLst>
                          <a:path w="18570" h="21376" fill="none" extrusionOk="0">
                            <a:moveTo>
                              <a:pt x="1" y="21376"/>
                            </a:moveTo>
                            <a:lnTo>
                              <a:pt x="18569" y="1"/>
                            </a:lnTo>
                          </a:path>
                        </a:pathLst>
                      </a:custGeom>
                      <a:solidFill>
                        <a:schemeClr val="lt2"/>
                      </a:solidFill>
                      <a:ln w="95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grpSp>
          </p:grpSp>
        </p:grpSp>
        <p:grpSp>
          <p:nvGrpSpPr>
            <p:cNvPr id="1068" name="Google Shape;1068;p17"/>
            <p:cNvGrpSpPr/>
            <p:nvPr/>
          </p:nvGrpSpPr>
          <p:grpSpPr>
            <a:xfrm>
              <a:off x="2726338" y="2836198"/>
              <a:ext cx="63780" cy="54790"/>
              <a:chOff x="4595437" y="3598775"/>
              <a:chExt cx="37776" cy="32451"/>
            </a:xfrm>
          </p:grpSpPr>
          <p:sp>
            <p:nvSpPr>
              <p:cNvPr id="1069" name="Google Shape;1069;p17"/>
              <p:cNvSpPr/>
              <p:nvPr/>
            </p:nvSpPr>
            <p:spPr>
              <a:xfrm>
                <a:off x="4595437" y="3598775"/>
                <a:ext cx="37776" cy="32451"/>
              </a:xfrm>
              <a:custGeom>
                <a:avLst/>
                <a:gdLst/>
                <a:ahLst/>
                <a:cxnLst/>
                <a:rect l="l" t="t" r="r" b="b"/>
                <a:pathLst>
                  <a:path w="4803" h="4126" extrusionOk="0">
                    <a:moveTo>
                      <a:pt x="2730" y="0"/>
                    </a:moveTo>
                    <a:cubicBezTo>
                      <a:pt x="2226" y="0"/>
                      <a:pt x="1712" y="187"/>
                      <a:pt x="1295" y="605"/>
                    </a:cubicBezTo>
                    <a:cubicBezTo>
                      <a:pt x="0" y="1900"/>
                      <a:pt x="920" y="4125"/>
                      <a:pt x="2758" y="4125"/>
                    </a:cubicBezTo>
                    <a:cubicBezTo>
                      <a:pt x="3883" y="4113"/>
                      <a:pt x="4803" y="3194"/>
                      <a:pt x="4803" y="2069"/>
                    </a:cubicBezTo>
                    <a:cubicBezTo>
                      <a:pt x="4803" y="824"/>
                      <a:pt x="3788" y="0"/>
                      <a:pt x="2730"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70" name="Google Shape;1070;p17"/>
              <p:cNvSpPr/>
              <p:nvPr/>
            </p:nvSpPr>
            <p:spPr>
              <a:xfrm>
                <a:off x="4610561" y="3608480"/>
                <a:ext cx="13040" cy="13040"/>
              </a:xfrm>
              <a:custGeom>
                <a:avLst/>
                <a:gdLst/>
                <a:ahLst/>
                <a:cxnLst/>
                <a:rect l="l" t="t" r="r" b="b"/>
                <a:pathLst>
                  <a:path w="1658" h="1658" extrusionOk="0">
                    <a:moveTo>
                      <a:pt x="835" y="0"/>
                    </a:moveTo>
                    <a:cubicBezTo>
                      <a:pt x="376" y="0"/>
                      <a:pt x="1" y="375"/>
                      <a:pt x="1" y="835"/>
                    </a:cubicBezTo>
                    <a:cubicBezTo>
                      <a:pt x="1" y="1283"/>
                      <a:pt x="376" y="1658"/>
                      <a:pt x="835" y="1658"/>
                    </a:cubicBezTo>
                    <a:cubicBezTo>
                      <a:pt x="1283" y="1658"/>
                      <a:pt x="1658" y="1283"/>
                      <a:pt x="1658" y="835"/>
                    </a:cubicBezTo>
                    <a:cubicBezTo>
                      <a:pt x="1658" y="375"/>
                      <a:pt x="1283" y="0"/>
                      <a:pt x="835"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071" name="Google Shape;1071;p17"/>
            <p:cNvGrpSpPr/>
            <p:nvPr/>
          </p:nvGrpSpPr>
          <p:grpSpPr>
            <a:xfrm>
              <a:off x="2804726" y="2710695"/>
              <a:ext cx="63780" cy="54671"/>
              <a:chOff x="4641864" y="3524443"/>
              <a:chExt cx="37776" cy="32380"/>
            </a:xfrm>
          </p:grpSpPr>
          <p:sp>
            <p:nvSpPr>
              <p:cNvPr id="1072" name="Google Shape;1072;p17"/>
              <p:cNvSpPr/>
              <p:nvPr/>
            </p:nvSpPr>
            <p:spPr>
              <a:xfrm>
                <a:off x="4641864" y="3524443"/>
                <a:ext cx="37776" cy="32380"/>
              </a:xfrm>
              <a:custGeom>
                <a:avLst/>
                <a:gdLst/>
                <a:ahLst/>
                <a:cxnLst/>
                <a:rect l="l" t="t" r="r" b="b"/>
                <a:pathLst>
                  <a:path w="4803" h="4117" extrusionOk="0">
                    <a:moveTo>
                      <a:pt x="2737" y="1"/>
                    </a:moveTo>
                    <a:cubicBezTo>
                      <a:pt x="2231" y="1"/>
                      <a:pt x="1715" y="189"/>
                      <a:pt x="1295" y="609"/>
                    </a:cubicBezTo>
                    <a:cubicBezTo>
                      <a:pt x="0" y="1903"/>
                      <a:pt x="908" y="4117"/>
                      <a:pt x="2746" y="4117"/>
                    </a:cubicBezTo>
                    <a:cubicBezTo>
                      <a:pt x="3884" y="4117"/>
                      <a:pt x="4803" y="3197"/>
                      <a:pt x="4803" y="2060"/>
                    </a:cubicBezTo>
                    <a:cubicBezTo>
                      <a:pt x="4803" y="818"/>
                      <a:pt x="3792" y="1"/>
                      <a:pt x="2737"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73" name="Google Shape;1073;p17"/>
              <p:cNvSpPr/>
              <p:nvPr/>
            </p:nvSpPr>
            <p:spPr>
              <a:xfrm>
                <a:off x="4656988" y="3534077"/>
                <a:ext cx="13048" cy="13040"/>
              </a:xfrm>
              <a:custGeom>
                <a:avLst/>
                <a:gdLst/>
                <a:ahLst/>
                <a:cxnLst/>
                <a:rect l="l" t="t" r="r" b="b"/>
                <a:pathLst>
                  <a:path w="1659" h="1658" extrusionOk="0">
                    <a:moveTo>
                      <a:pt x="823" y="1"/>
                    </a:moveTo>
                    <a:cubicBezTo>
                      <a:pt x="376" y="1"/>
                      <a:pt x="1" y="376"/>
                      <a:pt x="1" y="835"/>
                    </a:cubicBezTo>
                    <a:cubicBezTo>
                      <a:pt x="1" y="1295"/>
                      <a:pt x="376" y="1658"/>
                      <a:pt x="823" y="1658"/>
                    </a:cubicBezTo>
                    <a:cubicBezTo>
                      <a:pt x="1283" y="1658"/>
                      <a:pt x="1658" y="1295"/>
                      <a:pt x="1658" y="835"/>
                    </a:cubicBezTo>
                    <a:cubicBezTo>
                      <a:pt x="1658" y="376"/>
                      <a:pt x="1283" y="1"/>
                      <a:pt x="823"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074" name="Google Shape;1074;p17"/>
            <p:cNvGrpSpPr/>
            <p:nvPr/>
          </p:nvGrpSpPr>
          <p:grpSpPr>
            <a:xfrm>
              <a:off x="2815814" y="3334489"/>
              <a:ext cx="63780" cy="54631"/>
              <a:chOff x="4648431" y="3893901"/>
              <a:chExt cx="37776" cy="32357"/>
            </a:xfrm>
          </p:grpSpPr>
          <p:sp>
            <p:nvSpPr>
              <p:cNvPr id="1075" name="Google Shape;1075;p17"/>
              <p:cNvSpPr/>
              <p:nvPr/>
            </p:nvSpPr>
            <p:spPr>
              <a:xfrm>
                <a:off x="4648431" y="3893901"/>
                <a:ext cx="37776" cy="32357"/>
              </a:xfrm>
              <a:custGeom>
                <a:avLst/>
                <a:gdLst/>
                <a:ahLst/>
                <a:cxnLst/>
                <a:rect l="l" t="t" r="r" b="b"/>
                <a:pathLst>
                  <a:path w="4803" h="4114" extrusionOk="0">
                    <a:moveTo>
                      <a:pt x="2732" y="0"/>
                    </a:moveTo>
                    <a:cubicBezTo>
                      <a:pt x="2227" y="0"/>
                      <a:pt x="1713" y="187"/>
                      <a:pt x="1295" y="605"/>
                    </a:cubicBezTo>
                    <a:cubicBezTo>
                      <a:pt x="0" y="1900"/>
                      <a:pt x="920" y="4113"/>
                      <a:pt x="2746" y="4113"/>
                    </a:cubicBezTo>
                    <a:cubicBezTo>
                      <a:pt x="3883" y="4113"/>
                      <a:pt x="4803" y="3194"/>
                      <a:pt x="4803" y="2057"/>
                    </a:cubicBezTo>
                    <a:cubicBezTo>
                      <a:pt x="4803" y="821"/>
                      <a:pt x="3788" y="0"/>
                      <a:pt x="2732"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76" name="Google Shape;1076;p17"/>
              <p:cNvSpPr/>
              <p:nvPr/>
            </p:nvSpPr>
            <p:spPr>
              <a:xfrm>
                <a:off x="4663556" y="3903606"/>
                <a:ext cx="13040" cy="13040"/>
              </a:xfrm>
              <a:custGeom>
                <a:avLst/>
                <a:gdLst/>
                <a:ahLst/>
                <a:cxnLst/>
                <a:rect l="l" t="t" r="r" b="b"/>
                <a:pathLst>
                  <a:path w="1658" h="1658" extrusionOk="0">
                    <a:moveTo>
                      <a:pt x="823" y="0"/>
                    </a:moveTo>
                    <a:cubicBezTo>
                      <a:pt x="363" y="0"/>
                      <a:pt x="1" y="375"/>
                      <a:pt x="1" y="823"/>
                    </a:cubicBezTo>
                    <a:cubicBezTo>
                      <a:pt x="1" y="1283"/>
                      <a:pt x="363" y="1658"/>
                      <a:pt x="823" y="1658"/>
                    </a:cubicBezTo>
                    <a:cubicBezTo>
                      <a:pt x="1283" y="1658"/>
                      <a:pt x="1658" y="1283"/>
                      <a:pt x="1658" y="823"/>
                    </a:cubicBezTo>
                    <a:cubicBezTo>
                      <a:pt x="1658" y="375"/>
                      <a:pt x="1283" y="0"/>
                      <a:pt x="823"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077" name="Google Shape;1077;p17"/>
            <p:cNvGrpSpPr/>
            <p:nvPr/>
          </p:nvGrpSpPr>
          <p:grpSpPr>
            <a:xfrm>
              <a:off x="2679595" y="3045784"/>
              <a:ext cx="63940" cy="54671"/>
              <a:chOff x="4567752" y="3722908"/>
              <a:chExt cx="37870" cy="32380"/>
            </a:xfrm>
          </p:grpSpPr>
          <p:sp>
            <p:nvSpPr>
              <p:cNvPr id="1078" name="Google Shape;1078;p17"/>
              <p:cNvSpPr/>
              <p:nvPr/>
            </p:nvSpPr>
            <p:spPr>
              <a:xfrm>
                <a:off x="4567752" y="3722908"/>
                <a:ext cx="37870" cy="32380"/>
              </a:xfrm>
              <a:custGeom>
                <a:avLst/>
                <a:gdLst/>
                <a:ahLst/>
                <a:cxnLst/>
                <a:rect l="l" t="t" r="r" b="b"/>
                <a:pathLst>
                  <a:path w="4815" h="4117" extrusionOk="0">
                    <a:moveTo>
                      <a:pt x="2749" y="1"/>
                    </a:moveTo>
                    <a:cubicBezTo>
                      <a:pt x="2243" y="1"/>
                      <a:pt x="1726" y="189"/>
                      <a:pt x="1307" y="609"/>
                    </a:cubicBezTo>
                    <a:cubicBezTo>
                      <a:pt x="0" y="1903"/>
                      <a:pt x="919" y="4117"/>
                      <a:pt x="2758" y="4117"/>
                    </a:cubicBezTo>
                    <a:cubicBezTo>
                      <a:pt x="3895" y="4117"/>
                      <a:pt x="4815" y="3197"/>
                      <a:pt x="4815" y="2060"/>
                    </a:cubicBezTo>
                    <a:cubicBezTo>
                      <a:pt x="4815" y="818"/>
                      <a:pt x="3804" y="1"/>
                      <a:pt x="2749"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79" name="Google Shape;1079;p17"/>
              <p:cNvSpPr/>
              <p:nvPr/>
            </p:nvSpPr>
            <p:spPr>
              <a:xfrm>
                <a:off x="4580690" y="3732543"/>
                <a:ext cx="15227" cy="13064"/>
              </a:xfrm>
              <a:custGeom>
                <a:avLst/>
                <a:gdLst/>
                <a:ahLst/>
                <a:cxnLst/>
                <a:rect l="l" t="t" r="r" b="b"/>
                <a:pathLst>
                  <a:path w="1936" h="1661" extrusionOk="0">
                    <a:moveTo>
                      <a:pt x="1113" y="0"/>
                    </a:moveTo>
                    <a:cubicBezTo>
                      <a:pt x="375" y="0"/>
                      <a:pt x="0" y="896"/>
                      <a:pt x="520" y="1416"/>
                    </a:cubicBezTo>
                    <a:cubicBezTo>
                      <a:pt x="689" y="1585"/>
                      <a:pt x="898" y="1661"/>
                      <a:pt x="1103" y="1661"/>
                    </a:cubicBezTo>
                    <a:cubicBezTo>
                      <a:pt x="1528" y="1661"/>
                      <a:pt x="1936" y="1333"/>
                      <a:pt x="1936" y="835"/>
                    </a:cubicBezTo>
                    <a:cubicBezTo>
                      <a:pt x="1936" y="375"/>
                      <a:pt x="1573" y="0"/>
                      <a:pt x="1113"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080" name="Google Shape;1080;p17"/>
            <p:cNvGrpSpPr/>
            <p:nvPr/>
          </p:nvGrpSpPr>
          <p:grpSpPr>
            <a:xfrm>
              <a:off x="2763600" y="2926151"/>
              <a:ext cx="63794" cy="54631"/>
              <a:chOff x="4617506" y="3652052"/>
              <a:chExt cx="37783" cy="32357"/>
            </a:xfrm>
          </p:grpSpPr>
          <p:sp>
            <p:nvSpPr>
              <p:cNvPr id="1081" name="Google Shape;1081;p17"/>
              <p:cNvSpPr/>
              <p:nvPr/>
            </p:nvSpPr>
            <p:spPr>
              <a:xfrm>
                <a:off x="4617506" y="3652052"/>
                <a:ext cx="37783" cy="32357"/>
              </a:xfrm>
              <a:custGeom>
                <a:avLst/>
                <a:gdLst/>
                <a:ahLst/>
                <a:cxnLst/>
                <a:rect l="l" t="t" r="r" b="b"/>
                <a:pathLst>
                  <a:path w="4804" h="4114" extrusionOk="0">
                    <a:moveTo>
                      <a:pt x="2732" y="0"/>
                    </a:moveTo>
                    <a:cubicBezTo>
                      <a:pt x="2228" y="0"/>
                      <a:pt x="1713" y="187"/>
                      <a:pt x="1295" y="605"/>
                    </a:cubicBezTo>
                    <a:cubicBezTo>
                      <a:pt x="1" y="1900"/>
                      <a:pt x="920" y="4114"/>
                      <a:pt x="2747" y="4114"/>
                    </a:cubicBezTo>
                    <a:cubicBezTo>
                      <a:pt x="3884" y="4114"/>
                      <a:pt x="4803" y="3194"/>
                      <a:pt x="4803" y="2057"/>
                    </a:cubicBezTo>
                    <a:cubicBezTo>
                      <a:pt x="4803" y="821"/>
                      <a:pt x="3789" y="0"/>
                      <a:pt x="2732"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82" name="Google Shape;1082;p17"/>
              <p:cNvSpPr/>
              <p:nvPr/>
            </p:nvSpPr>
            <p:spPr>
              <a:xfrm>
                <a:off x="4632638" y="3661758"/>
                <a:ext cx="13040" cy="13040"/>
              </a:xfrm>
              <a:custGeom>
                <a:avLst/>
                <a:gdLst/>
                <a:ahLst/>
                <a:cxnLst/>
                <a:rect l="l" t="t" r="r" b="b"/>
                <a:pathLst>
                  <a:path w="1658" h="1658" extrusionOk="0">
                    <a:moveTo>
                      <a:pt x="823" y="1"/>
                    </a:moveTo>
                    <a:cubicBezTo>
                      <a:pt x="363" y="1"/>
                      <a:pt x="0" y="363"/>
                      <a:pt x="0" y="823"/>
                    </a:cubicBezTo>
                    <a:cubicBezTo>
                      <a:pt x="0" y="1283"/>
                      <a:pt x="363" y="1658"/>
                      <a:pt x="823" y="1658"/>
                    </a:cubicBezTo>
                    <a:cubicBezTo>
                      <a:pt x="1282" y="1658"/>
                      <a:pt x="1657" y="1283"/>
                      <a:pt x="1657" y="823"/>
                    </a:cubicBezTo>
                    <a:cubicBezTo>
                      <a:pt x="1657" y="363"/>
                      <a:pt x="1282" y="1"/>
                      <a:pt x="823"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083" name="Google Shape;1083;p17"/>
            <p:cNvGrpSpPr/>
            <p:nvPr/>
          </p:nvGrpSpPr>
          <p:grpSpPr>
            <a:xfrm>
              <a:off x="2968738" y="2760851"/>
              <a:ext cx="63940" cy="54631"/>
              <a:chOff x="4739005" y="3554149"/>
              <a:chExt cx="37870" cy="32357"/>
            </a:xfrm>
          </p:grpSpPr>
          <p:sp>
            <p:nvSpPr>
              <p:cNvPr id="1084" name="Google Shape;1084;p17"/>
              <p:cNvSpPr/>
              <p:nvPr/>
            </p:nvSpPr>
            <p:spPr>
              <a:xfrm>
                <a:off x="4739005" y="3554149"/>
                <a:ext cx="37870" cy="32357"/>
              </a:xfrm>
              <a:custGeom>
                <a:avLst/>
                <a:gdLst/>
                <a:ahLst/>
                <a:cxnLst/>
                <a:rect l="l" t="t" r="r" b="b"/>
                <a:pathLst>
                  <a:path w="4815" h="4114" extrusionOk="0">
                    <a:moveTo>
                      <a:pt x="2744" y="1"/>
                    </a:moveTo>
                    <a:cubicBezTo>
                      <a:pt x="2239" y="1"/>
                      <a:pt x="1725" y="188"/>
                      <a:pt x="1307" y="606"/>
                    </a:cubicBezTo>
                    <a:cubicBezTo>
                      <a:pt x="0" y="1900"/>
                      <a:pt x="920" y="4114"/>
                      <a:pt x="2758" y="4114"/>
                    </a:cubicBezTo>
                    <a:cubicBezTo>
                      <a:pt x="3895" y="4114"/>
                      <a:pt x="4815" y="3195"/>
                      <a:pt x="4815" y="2058"/>
                    </a:cubicBezTo>
                    <a:cubicBezTo>
                      <a:pt x="4815" y="821"/>
                      <a:pt x="3801" y="1"/>
                      <a:pt x="2744"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85" name="Google Shape;1085;p17"/>
              <p:cNvSpPr/>
              <p:nvPr/>
            </p:nvSpPr>
            <p:spPr>
              <a:xfrm>
                <a:off x="4751943" y="3563854"/>
                <a:ext cx="15227" cy="13048"/>
              </a:xfrm>
              <a:custGeom>
                <a:avLst/>
                <a:gdLst/>
                <a:ahLst/>
                <a:cxnLst/>
                <a:rect l="l" t="t" r="r" b="b"/>
                <a:pathLst>
                  <a:path w="1936" h="1659" extrusionOk="0">
                    <a:moveTo>
                      <a:pt x="1113" y="1"/>
                    </a:moveTo>
                    <a:cubicBezTo>
                      <a:pt x="375" y="1"/>
                      <a:pt x="0" y="896"/>
                      <a:pt x="521" y="1416"/>
                    </a:cubicBezTo>
                    <a:cubicBezTo>
                      <a:pt x="692" y="1583"/>
                      <a:pt x="899" y="1658"/>
                      <a:pt x="1101" y="1658"/>
                    </a:cubicBezTo>
                    <a:cubicBezTo>
                      <a:pt x="1529" y="1658"/>
                      <a:pt x="1936" y="1324"/>
                      <a:pt x="1936" y="824"/>
                    </a:cubicBezTo>
                    <a:cubicBezTo>
                      <a:pt x="1936" y="364"/>
                      <a:pt x="1573" y="1"/>
                      <a:pt x="1113"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086" name="Google Shape;1086;p17"/>
            <p:cNvGrpSpPr/>
            <p:nvPr/>
          </p:nvGrpSpPr>
          <p:grpSpPr>
            <a:xfrm>
              <a:off x="3082793" y="2889355"/>
              <a:ext cx="63780" cy="54644"/>
              <a:chOff x="4806557" y="3630258"/>
              <a:chExt cx="37776" cy="32364"/>
            </a:xfrm>
          </p:grpSpPr>
          <p:sp>
            <p:nvSpPr>
              <p:cNvPr id="1087" name="Google Shape;1087;p17"/>
              <p:cNvSpPr/>
              <p:nvPr/>
            </p:nvSpPr>
            <p:spPr>
              <a:xfrm>
                <a:off x="4806557" y="3630258"/>
                <a:ext cx="37776" cy="32364"/>
              </a:xfrm>
              <a:custGeom>
                <a:avLst/>
                <a:gdLst/>
                <a:ahLst/>
                <a:cxnLst/>
                <a:rect l="l" t="t" r="r" b="b"/>
                <a:pathLst>
                  <a:path w="4803" h="4115" extrusionOk="0">
                    <a:moveTo>
                      <a:pt x="2732" y="1"/>
                    </a:moveTo>
                    <a:cubicBezTo>
                      <a:pt x="2227" y="1"/>
                      <a:pt x="1713" y="188"/>
                      <a:pt x="1294" y="606"/>
                    </a:cubicBezTo>
                    <a:cubicBezTo>
                      <a:pt x="0" y="1901"/>
                      <a:pt x="907" y="4114"/>
                      <a:pt x="2746" y="4114"/>
                    </a:cubicBezTo>
                    <a:cubicBezTo>
                      <a:pt x="3883" y="4114"/>
                      <a:pt x="4802" y="3195"/>
                      <a:pt x="4802" y="2058"/>
                    </a:cubicBezTo>
                    <a:cubicBezTo>
                      <a:pt x="4802" y="822"/>
                      <a:pt x="3788" y="1"/>
                      <a:pt x="2732"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88" name="Google Shape;1088;p17"/>
              <p:cNvSpPr/>
              <p:nvPr/>
            </p:nvSpPr>
            <p:spPr>
              <a:xfrm>
                <a:off x="4819495" y="3639972"/>
                <a:ext cx="15227" cy="13040"/>
              </a:xfrm>
              <a:custGeom>
                <a:avLst/>
                <a:gdLst/>
                <a:ahLst/>
                <a:cxnLst/>
                <a:rect l="l" t="t" r="r" b="b"/>
                <a:pathLst>
                  <a:path w="1936" h="1658" extrusionOk="0">
                    <a:moveTo>
                      <a:pt x="1113" y="0"/>
                    </a:moveTo>
                    <a:cubicBezTo>
                      <a:pt x="363" y="0"/>
                      <a:pt x="0" y="896"/>
                      <a:pt x="520" y="1416"/>
                    </a:cubicBezTo>
                    <a:cubicBezTo>
                      <a:pt x="687" y="1583"/>
                      <a:pt x="893" y="1657"/>
                      <a:pt x="1096" y="1657"/>
                    </a:cubicBezTo>
                    <a:cubicBezTo>
                      <a:pt x="1523" y="1657"/>
                      <a:pt x="1936" y="1324"/>
                      <a:pt x="1936" y="823"/>
                    </a:cubicBezTo>
                    <a:cubicBezTo>
                      <a:pt x="1936" y="363"/>
                      <a:pt x="1561" y="0"/>
                      <a:pt x="1113"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089" name="Google Shape;1089;p17"/>
            <p:cNvGrpSpPr/>
            <p:nvPr/>
          </p:nvGrpSpPr>
          <p:grpSpPr>
            <a:xfrm>
              <a:off x="2965365" y="3520983"/>
              <a:ext cx="63940" cy="54631"/>
              <a:chOff x="4737007" y="4004357"/>
              <a:chExt cx="37870" cy="32357"/>
            </a:xfrm>
          </p:grpSpPr>
          <p:sp>
            <p:nvSpPr>
              <p:cNvPr id="1090" name="Google Shape;1090;p17"/>
              <p:cNvSpPr/>
              <p:nvPr/>
            </p:nvSpPr>
            <p:spPr>
              <a:xfrm>
                <a:off x="4737007" y="4004357"/>
                <a:ext cx="37870" cy="32357"/>
              </a:xfrm>
              <a:custGeom>
                <a:avLst/>
                <a:gdLst/>
                <a:ahLst/>
                <a:cxnLst/>
                <a:rect l="l" t="t" r="r" b="b"/>
                <a:pathLst>
                  <a:path w="4815" h="4114" extrusionOk="0">
                    <a:moveTo>
                      <a:pt x="2740" y="0"/>
                    </a:moveTo>
                    <a:cubicBezTo>
                      <a:pt x="2234" y="0"/>
                      <a:pt x="1717" y="187"/>
                      <a:pt x="1295" y="606"/>
                    </a:cubicBezTo>
                    <a:cubicBezTo>
                      <a:pt x="0" y="1900"/>
                      <a:pt x="920" y="4114"/>
                      <a:pt x="2758" y="4114"/>
                    </a:cubicBezTo>
                    <a:cubicBezTo>
                      <a:pt x="3895" y="4114"/>
                      <a:pt x="4803" y="3194"/>
                      <a:pt x="4815" y="2057"/>
                    </a:cubicBezTo>
                    <a:cubicBezTo>
                      <a:pt x="4815" y="821"/>
                      <a:pt x="3801" y="0"/>
                      <a:pt x="2740"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91" name="Google Shape;1091;p17"/>
              <p:cNvSpPr/>
              <p:nvPr/>
            </p:nvSpPr>
            <p:spPr>
              <a:xfrm>
                <a:off x="4752131" y="4014062"/>
                <a:ext cx="13040" cy="13048"/>
              </a:xfrm>
              <a:custGeom>
                <a:avLst/>
                <a:gdLst/>
                <a:ahLst/>
                <a:cxnLst/>
                <a:rect l="l" t="t" r="r" b="b"/>
                <a:pathLst>
                  <a:path w="1658" h="1659" extrusionOk="0">
                    <a:moveTo>
                      <a:pt x="835" y="1"/>
                    </a:moveTo>
                    <a:cubicBezTo>
                      <a:pt x="376" y="1"/>
                      <a:pt x="1" y="364"/>
                      <a:pt x="1" y="823"/>
                    </a:cubicBezTo>
                    <a:cubicBezTo>
                      <a:pt x="1" y="1283"/>
                      <a:pt x="376" y="1658"/>
                      <a:pt x="835" y="1658"/>
                    </a:cubicBezTo>
                    <a:cubicBezTo>
                      <a:pt x="1295" y="1658"/>
                      <a:pt x="1658" y="1283"/>
                      <a:pt x="1658" y="823"/>
                    </a:cubicBezTo>
                    <a:cubicBezTo>
                      <a:pt x="1658" y="364"/>
                      <a:pt x="1295" y="1"/>
                      <a:pt x="835"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092" name="Google Shape;1092;p17"/>
            <p:cNvGrpSpPr/>
            <p:nvPr/>
          </p:nvGrpSpPr>
          <p:grpSpPr>
            <a:xfrm>
              <a:off x="3027206" y="3865872"/>
              <a:ext cx="63780" cy="54631"/>
              <a:chOff x="4773634" y="4208627"/>
              <a:chExt cx="37776" cy="32357"/>
            </a:xfrm>
          </p:grpSpPr>
          <p:sp>
            <p:nvSpPr>
              <p:cNvPr id="1093" name="Google Shape;1093;p17"/>
              <p:cNvSpPr/>
              <p:nvPr/>
            </p:nvSpPr>
            <p:spPr>
              <a:xfrm>
                <a:off x="4773634" y="4208627"/>
                <a:ext cx="37776" cy="32357"/>
              </a:xfrm>
              <a:custGeom>
                <a:avLst/>
                <a:gdLst/>
                <a:ahLst/>
                <a:cxnLst/>
                <a:rect l="l" t="t" r="r" b="b"/>
                <a:pathLst>
                  <a:path w="4803" h="4114" extrusionOk="0">
                    <a:moveTo>
                      <a:pt x="2732" y="0"/>
                    </a:moveTo>
                    <a:cubicBezTo>
                      <a:pt x="2227" y="0"/>
                      <a:pt x="1713" y="187"/>
                      <a:pt x="1295" y="605"/>
                    </a:cubicBezTo>
                    <a:cubicBezTo>
                      <a:pt x="1" y="1900"/>
                      <a:pt x="920" y="4114"/>
                      <a:pt x="2746" y="4114"/>
                    </a:cubicBezTo>
                    <a:cubicBezTo>
                      <a:pt x="3884" y="4114"/>
                      <a:pt x="4803" y="3194"/>
                      <a:pt x="4803" y="2057"/>
                    </a:cubicBezTo>
                    <a:cubicBezTo>
                      <a:pt x="4803" y="821"/>
                      <a:pt x="3789" y="0"/>
                      <a:pt x="2732"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94" name="Google Shape;1094;p17"/>
              <p:cNvSpPr/>
              <p:nvPr/>
            </p:nvSpPr>
            <p:spPr>
              <a:xfrm>
                <a:off x="4788664" y="4218332"/>
                <a:ext cx="13048" cy="13040"/>
              </a:xfrm>
              <a:custGeom>
                <a:avLst/>
                <a:gdLst/>
                <a:ahLst/>
                <a:cxnLst/>
                <a:rect l="l" t="t" r="r" b="b"/>
                <a:pathLst>
                  <a:path w="1659" h="1658" extrusionOk="0">
                    <a:moveTo>
                      <a:pt x="835" y="0"/>
                    </a:moveTo>
                    <a:cubicBezTo>
                      <a:pt x="376" y="0"/>
                      <a:pt x="1" y="363"/>
                      <a:pt x="1" y="823"/>
                    </a:cubicBezTo>
                    <a:cubicBezTo>
                      <a:pt x="1" y="1283"/>
                      <a:pt x="376" y="1658"/>
                      <a:pt x="835" y="1658"/>
                    </a:cubicBezTo>
                    <a:cubicBezTo>
                      <a:pt x="1295" y="1658"/>
                      <a:pt x="1658" y="1283"/>
                      <a:pt x="1658" y="823"/>
                    </a:cubicBezTo>
                    <a:cubicBezTo>
                      <a:pt x="1658" y="363"/>
                      <a:pt x="1295" y="0"/>
                      <a:pt x="835"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095" name="Google Shape;1095;p17"/>
            <p:cNvGrpSpPr/>
            <p:nvPr/>
          </p:nvGrpSpPr>
          <p:grpSpPr>
            <a:xfrm>
              <a:off x="3220778" y="3639859"/>
              <a:ext cx="63780" cy="54790"/>
              <a:chOff x="4888282" y="4074764"/>
              <a:chExt cx="37776" cy="32451"/>
            </a:xfrm>
          </p:grpSpPr>
          <p:sp>
            <p:nvSpPr>
              <p:cNvPr id="1096" name="Google Shape;1096;p17"/>
              <p:cNvSpPr/>
              <p:nvPr/>
            </p:nvSpPr>
            <p:spPr>
              <a:xfrm>
                <a:off x="4888282" y="4074764"/>
                <a:ext cx="37776" cy="32451"/>
              </a:xfrm>
              <a:custGeom>
                <a:avLst/>
                <a:gdLst/>
                <a:ahLst/>
                <a:cxnLst/>
                <a:rect l="l" t="t" r="r" b="b"/>
                <a:pathLst>
                  <a:path w="4803" h="4126" extrusionOk="0">
                    <a:moveTo>
                      <a:pt x="2730" y="0"/>
                    </a:moveTo>
                    <a:cubicBezTo>
                      <a:pt x="2226" y="0"/>
                      <a:pt x="1712" y="187"/>
                      <a:pt x="1294" y="605"/>
                    </a:cubicBezTo>
                    <a:cubicBezTo>
                      <a:pt x="0" y="1912"/>
                      <a:pt x="919" y="4125"/>
                      <a:pt x="2746" y="4125"/>
                    </a:cubicBezTo>
                    <a:cubicBezTo>
                      <a:pt x="3883" y="4125"/>
                      <a:pt x="4803" y="3206"/>
                      <a:pt x="4803" y="2069"/>
                    </a:cubicBezTo>
                    <a:cubicBezTo>
                      <a:pt x="4803" y="824"/>
                      <a:pt x="3787" y="0"/>
                      <a:pt x="2730"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97" name="Google Shape;1097;p17"/>
              <p:cNvSpPr/>
              <p:nvPr/>
            </p:nvSpPr>
            <p:spPr>
              <a:xfrm>
                <a:off x="4901220" y="4084470"/>
                <a:ext cx="15227" cy="13064"/>
              </a:xfrm>
              <a:custGeom>
                <a:avLst/>
                <a:gdLst/>
                <a:ahLst/>
                <a:cxnLst/>
                <a:rect l="l" t="t" r="r" b="b"/>
                <a:pathLst>
                  <a:path w="1936" h="1661" extrusionOk="0">
                    <a:moveTo>
                      <a:pt x="1101" y="0"/>
                    </a:moveTo>
                    <a:cubicBezTo>
                      <a:pt x="363" y="0"/>
                      <a:pt x="0" y="896"/>
                      <a:pt x="520" y="1416"/>
                    </a:cubicBezTo>
                    <a:cubicBezTo>
                      <a:pt x="689" y="1585"/>
                      <a:pt x="898" y="1660"/>
                      <a:pt x="1103" y="1660"/>
                    </a:cubicBezTo>
                    <a:cubicBezTo>
                      <a:pt x="1528" y="1660"/>
                      <a:pt x="1936" y="1333"/>
                      <a:pt x="1936" y="835"/>
                    </a:cubicBezTo>
                    <a:cubicBezTo>
                      <a:pt x="1936" y="375"/>
                      <a:pt x="1561" y="0"/>
                      <a:pt x="1101"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098" name="Google Shape;1098;p17"/>
            <p:cNvGrpSpPr/>
            <p:nvPr/>
          </p:nvGrpSpPr>
          <p:grpSpPr>
            <a:xfrm>
              <a:off x="3242782" y="3183158"/>
              <a:ext cx="63780" cy="54644"/>
              <a:chOff x="4901315" y="3804271"/>
              <a:chExt cx="37776" cy="32364"/>
            </a:xfrm>
          </p:grpSpPr>
          <p:sp>
            <p:nvSpPr>
              <p:cNvPr id="1099" name="Google Shape;1099;p17"/>
              <p:cNvSpPr/>
              <p:nvPr/>
            </p:nvSpPr>
            <p:spPr>
              <a:xfrm>
                <a:off x="4901315" y="3804271"/>
                <a:ext cx="37776" cy="32364"/>
              </a:xfrm>
              <a:custGeom>
                <a:avLst/>
                <a:gdLst/>
                <a:ahLst/>
                <a:cxnLst/>
                <a:rect l="l" t="t" r="r" b="b"/>
                <a:pathLst>
                  <a:path w="4803" h="4115" extrusionOk="0">
                    <a:moveTo>
                      <a:pt x="2732" y="1"/>
                    </a:moveTo>
                    <a:cubicBezTo>
                      <a:pt x="2227" y="1"/>
                      <a:pt x="1713" y="188"/>
                      <a:pt x="1295" y="606"/>
                    </a:cubicBezTo>
                    <a:cubicBezTo>
                      <a:pt x="0" y="1901"/>
                      <a:pt x="920" y="4114"/>
                      <a:pt x="2746" y="4114"/>
                    </a:cubicBezTo>
                    <a:cubicBezTo>
                      <a:pt x="3883" y="4114"/>
                      <a:pt x="4803" y="3195"/>
                      <a:pt x="4803" y="2058"/>
                    </a:cubicBezTo>
                    <a:cubicBezTo>
                      <a:pt x="4803" y="822"/>
                      <a:pt x="3789" y="1"/>
                      <a:pt x="2732"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00" name="Google Shape;1100;p17"/>
              <p:cNvSpPr/>
              <p:nvPr/>
            </p:nvSpPr>
            <p:spPr>
              <a:xfrm>
                <a:off x="4914253" y="3813985"/>
                <a:ext cx="15235" cy="13040"/>
              </a:xfrm>
              <a:custGeom>
                <a:avLst/>
                <a:gdLst/>
                <a:ahLst/>
                <a:cxnLst/>
                <a:rect l="l" t="t" r="r" b="b"/>
                <a:pathLst>
                  <a:path w="1937" h="1658" extrusionOk="0">
                    <a:moveTo>
                      <a:pt x="1101" y="0"/>
                    </a:moveTo>
                    <a:cubicBezTo>
                      <a:pt x="363" y="0"/>
                      <a:pt x="1" y="895"/>
                      <a:pt x="521" y="1416"/>
                    </a:cubicBezTo>
                    <a:cubicBezTo>
                      <a:pt x="688" y="1583"/>
                      <a:pt x="894" y="1657"/>
                      <a:pt x="1096" y="1657"/>
                    </a:cubicBezTo>
                    <a:cubicBezTo>
                      <a:pt x="1524" y="1657"/>
                      <a:pt x="1936" y="1324"/>
                      <a:pt x="1936" y="823"/>
                    </a:cubicBezTo>
                    <a:cubicBezTo>
                      <a:pt x="1936" y="363"/>
                      <a:pt x="1561" y="0"/>
                      <a:pt x="1101"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101" name="Google Shape;1101;p17"/>
            <p:cNvGrpSpPr/>
            <p:nvPr/>
          </p:nvGrpSpPr>
          <p:grpSpPr>
            <a:xfrm>
              <a:off x="3183822" y="3032492"/>
              <a:ext cx="63900" cy="54631"/>
              <a:chOff x="4866394" y="3715035"/>
              <a:chExt cx="37846" cy="32357"/>
            </a:xfrm>
          </p:grpSpPr>
          <p:sp>
            <p:nvSpPr>
              <p:cNvPr id="1102" name="Google Shape;1102;p17"/>
              <p:cNvSpPr/>
              <p:nvPr/>
            </p:nvSpPr>
            <p:spPr>
              <a:xfrm>
                <a:off x="4866394" y="3715035"/>
                <a:ext cx="37846" cy="32357"/>
              </a:xfrm>
              <a:custGeom>
                <a:avLst/>
                <a:gdLst/>
                <a:ahLst/>
                <a:cxnLst/>
                <a:rect l="l" t="t" r="r" b="b"/>
                <a:pathLst>
                  <a:path w="4812" h="4114" extrusionOk="0">
                    <a:moveTo>
                      <a:pt x="2735" y="0"/>
                    </a:moveTo>
                    <a:cubicBezTo>
                      <a:pt x="2229" y="0"/>
                      <a:pt x="1714" y="187"/>
                      <a:pt x="1295" y="606"/>
                    </a:cubicBezTo>
                    <a:cubicBezTo>
                      <a:pt x="1" y="1900"/>
                      <a:pt x="920" y="4114"/>
                      <a:pt x="2747" y="4114"/>
                    </a:cubicBezTo>
                    <a:cubicBezTo>
                      <a:pt x="3884" y="4114"/>
                      <a:pt x="4803" y="3194"/>
                      <a:pt x="4803" y="2057"/>
                    </a:cubicBezTo>
                    <a:cubicBezTo>
                      <a:pt x="4811" y="821"/>
                      <a:pt x="3794" y="0"/>
                      <a:pt x="2735"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03" name="Google Shape;1103;p17"/>
              <p:cNvSpPr/>
              <p:nvPr/>
            </p:nvSpPr>
            <p:spPr>
              <a:xfrm>
                <a:off x="4879340" y="3724646"/>
                <a:ext cx="15227" cy="13103"/>
              </a:xfrm>
              <a:custGeom>
                <a:avLst/>
                <a:gdLst/>
                <a:ahLst/>
                <a:cxnLst/>
                <a:rect l="l" t="t" r="r" b="b"/>
                <a:pathLst>
                  <a:path w="1936" h="1666" extrusionOk="0">
                    <a:moveTo>
                      <a:pt x="1101" y="0"/>
                    </a:moveTo>
                    <a:cubicBezTo>
                      <a:pt x="363" y="0"/>
                      <a:pt x="0" y="896"/>
                      <a:pt x="520" y="1416"/>
                    </a:cubicBezTo>
                    <a:cubicBezTo>
                      <a:pt x="689" y="1589"/>
                      <a:pt x="898" y="1666"/>
                      <a:pt x="1103" y="1666"/>
                    </a:cubicBezTo>
                    <a:cubicBezTo>
                      <a:pt x="1528" y="1666"/>
                      <a:pt x="1936" y="1333"/>
                      <a:pt x="1936" y="835"/>
                    </a:cubicBezTo>
                    <a:cubicBezTo>
                      <a:pt x="1936" y="375"/>
                      <a:pt x="1561" y="0"/>
                      <a:pt x="1101"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104" name="Google Shape;1104;p17"/>
            <p:cNvGrpSpPr/>
            <p:nvPr/>
          </p:nvGrpSpPr>
          <p:grpSpPr>
            <a:xfrm>
              <a:off x="3374340" y="3243141"/>
              <a:ext cx="63953" cy="54737"/>
              <a:chOff x="4979233" y="3839798"/>
              <a:chExt cx="37878" cy="32420"/>
            </a:xfrm>
          </p:grpSpPr>
          <p:sp>
            <p:nvSpPr>
              <p:cNvPr id="1105" name="Google Shape;1105;p17"/>
              <p:cNvSpPr/>
              <p:nvPr/>
            </p:nvSpPr>
            <p:spPr>
              <a:xfrm>
                <a:off x="4979233" y="3839798"/>
                <a:ext cx="37878" cy="32420"/>
              </a:xfrm>
              <a:custGeom>
                <a:avLst/>
                <a:gdLst/>
                <a:ahLst/>
                <a:cxnLst/>
                <a:rect l="l" t="t" r="r" b="b"/>
                <a:pathLst>
                  <a:path w="4816" h="4122" extrusionOk="0">
                    <a:moveTo>
                      <a:pt x="2738" y="0"/>
                    </a:moveTo>
                    <a:cubicBezTo>
                      <a:pt x="2231" y="0"/>
                      <a:pt x="1715" y="190"/>
                      <a:pt x="1295" y="613"/>
                    </a:cubicBezTo>
                    <a:cubicBezTo>
                      <a:pt x="1" y="1908"/>
                      <a:pt x="920" y="4122"/>
                      <a:pt x="2759" y="4122"/>
                    </a:cubicBezTo>
                    <a:cubicBezTo>
                      <a:pt x="3884" y="4122"/>
                      <a:pt x="4803" y="3202"/>
                      <a:pt x="4815" y="2065"/>
                    </a:cubicBezTo>
                    <a:cubicBezTo>
                      <a:pt x="4807" y="823"/>
                      <a:pt x="3794" y="0"/>
                      <a:pt x="2738"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06" name="Google Shape;1106;p17"/>
              <p:cNvSpPr/>
              <p:nvPr/>
            </p:nvSpPr>
            <p:spPr>
              <a:xfrm>
                <a:off x="4994366" y="3849472"/>
                <a:ext cx="13040" cy="13040"/>
              </a:xfrm>
              <a:custGeom>
                <a:avLst/>
                <a:gdLst/>
                <a:ahLst/>
                <a:cxnLst/>
                <a:rect l="l" t="t" r="r" b="b"/>
                <a:pathLst>
                  <a:path w="1658" h="1658" extrusionOk="0">
                    <a:moveTo>
                      <a:pt x="835" y="0"/>
                    </a:moveTo>
                    <a:cubicBezTo>
                      <a:pt x="375" y="0"/>
                      <a:pt x="0" y="375"/>
                      <a:pt x="0" y="835"/>
                    </a:cubicBezTo>
                    <a:cubicBezTo>
                      <a:pt x="0" y="1295"/>
                      <a:pt x="375" y="1658"/>
                      <a:pt x="835" y="1658"/>
                    </a:cubicBezTo>
                    <a:cubicBezTo>
                      <a:pt x="1282" y="1658"/>
                      <a:pt x="1657" y="1295"/>
                      <a:pt x="1657" y="835"/>
                    </a:cubicBezTo>
                    <a:cubicBezTo>
                      <a:pt x="1657" y="375"/>
                      <a:pt x="1282" y="0"/>
                      <a:pt x="835"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107" name="Google Shape;1107;p17"/>
            <p:cNvGrpSpPr/>
            <p:nvPr/>
          </p:nvGrpSpPr>
          <p:grpSpPr>
            <a:xfrm>
              <a:off x="3055956" y="2971898"/>
              <a:ext cx="63794" cy="54671"/>
              <a:chOff x="4790662" y="3679147"/>
              <a:chExt cx="37783" cy="32380"/>
            </a:xfrm>
          </p:grpSpPr>
          <p:sp>
            <p:nvSpPr>
              <p:cNvPr id="1108" name="Google Shape;1108;p17"/>
              <p:cNvSpPr/>
              <p:nvPr/>
            </p:nvSpPr>
            <p:spPr>
              <a:xfrm>
                <a:off x="4790662" y="3679147"/>
                <a:ext cx="37783" cy="32380"/>
              </a:xfrm>
              <a:custGeom>
                <a:avLst/>
                <a:gdLst/>
                <a:ahLst/>
                <a:cxnLst/>
                <a:rect l="l" t="t" r="r" b="b"/>
                <a:pathLst>
                  <a:path w="4804" h="4117" extrusionOk="0">
                    <a:moveTo>
                      <a:pt x="2738" y="0"/>
                    </a:moveTo>
                    <a:cubicBezTo>
                      <a:pt x="2231" y="0"/>
                      <a:pt x="1715" y="188"/>
                      <a:pt x="1295" y="608"/>
                    </a:cubicBezTo>
                    <a:cubicBezTo>
                      <a:pt x="1" y="1902"/>
                      <a:pt x="908" y="4116"/>
                      <a:pt x="2747" y="4116"/>
                    </a:cubicBezTo>
                    <a:cubicBezTo>
                      <a:pt x="3884" y="4116"/>
                      <a:pt x="4803" y="3197"/>
                      <a:pt x="4803" y="2060"/>
                    </a:cubicBezTo>
                    <a:cubicBezTo>
                      <a:pt x="4803" y="817"/>
                      <a:pt x="3793" y="0"/>
                      <a:pt x="2738"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09" name="Google Shape;1109;p17"/>
              <p:cNvSpPr/>
              <p:nvPr/>
            </p:nvSpPr>
            <p:spPr>
              <a:xfrm>
                <a:off x="4803506" y="3688774"/>
                <a:ext cx="15235" cy="13072"/>
              </a:xfrm>
              <a:custGeom>
                <a:avLst/>
                <a:gdLst/>
                <a:ahLst/>
                <a:cxnLst/>
                <a:rect l="l" t="t" r="r" b="b"/>
                <a:pathLst>
                  <a:path w="1937" h="1662" extrusionOk="0">
                    <a:moveTo>
                      <a:pt x="1114" y="1"/>
                    </a:moveTo>
                    <a:cubicBezTo>
                      <a:pt x="376" y="1"/>
                      <a:pt x="1" y="896"/>
                      <a:pt x="521" y="1416"/>
                    </a:cubicBezTo>
                    <a:cubicBezTo>
                      <a:pt x="694" y="1585"/>
                      <a:pt x="904" y="1661"/>
                      <a:pt x="1109" y="1661"/>
                    </a:cubicBezTo>
                    <a:cubicBezTo>
                      <a:pt x="1534" y="1661"/>
                      <a:pt x="1936" y="1334"/>
                      <a:pt x="1936" y="836"/>
                    </a:cubicBezTo>
                    <a:cubicBezTo>
                      <a:pt x="1936" y="376"/>
                      <a:pt x="1573" y="1"/>
                      <a:pt x="1114"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110" name="Google Shape;1110;p17"/>
            <p:cNvGrpSpPr/>
            <p:nvPr/>
          </p:nvGrpSpPr>
          <p:grpSpPr>
            <a:xfrm>
              <a:off x="3168405" y="2767119"/>
              <a:ext cx="63780" cy="54631"/>
              <a:chOff x="4857263" y="3557861"/>
              <a:chExt cx="37776" cy="32357"/>
            </a:xfrm>
          </p:grpSpPr>
          <p:sp>
            <p:nvSpPr>
              <p:cNvPr id="1111" name="Google Shape;1111;p17"/>
              <p:cNvSpPr/>
              <p:nvPr/>
            </p:nvSpPr>
            <p:spPr>
              <a:xfrm>
                <a:off x="4857263" y="3557861"/>
                <a:ext cx="37776" cy="32357"/>
              </a:xfrm>
              <a:custGeom>
                <a:avLst/>
                <a:gdLst/>
                <a:ahLst/>
                <a:cxnLst/>
                <a:rect l="l" t="t" r="r" b="b"/>
                <a:pathLst>
                  <a:path w="4803" h="4114" extrusionOk="0">
                    <a:moveTo>
                      <a:pt x="2732" y="0"/>
                    </a:moveTo>
                    <a:cubicBezTo>
                      <a:pt x="2228" y="0"/>
                      <a:pt x="1713" y="187"/>
                      <a:pt x="1295" y="606"/>
                    </a:cubicBezTo>
                    <a:cubicBezTo>
                      <a:pt x="1" y="1900"/>
                      <a:pt x="908" y="4114"/>
                      <a:pt x="2747" y="4114"/>
                    </a:cubicBezTo>
                    <a:cubicBezTo>
                      <a:pt x="3884" y="4114"/>
                      <a:pt x="4803" y="3194"/>
                      <a:pt x="4803" y="2057"/>
                    </a:cubicBezTo>
                    <a:cubicBezTo>
                      <a:pt x="4803" y="821"/>
                      <a:pt x="3789" y="0"/>
                      <a:pt x="2732"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12" name="Google Shape;1112;p17"/>
              <p:cNvSpPr/>
              <p:nvPr/>
            </p:nvSpPr>
            <p:spPr>
              <a:xfrm>
                <a:off x="4870106" y="3567566"/>
                <a:ext cx="15329" cy="13040"/>
              </a:xfrm>
              <a:custGeom>
                <a:avLst/>
                <a:gdLst/>
                <a:ahLst/>
                <a:cxnLst/>
                <a:rect l="l" t="t" r="r" b="b"/>
                <a:pathLst>
                  <a:path w="1949" h="1658" extrusionOk="0">
                    <a:moveTo>
                      <a:pt x="1114" y="1"/>
                    </a:moveTo>
                    <a:cubicBezTo>
                      <a:pt x="376" y="1"/>
                      <a:pt x="1" y="896"/>
                      <a:pt x="533" y="1416"/>
                    </a:cubicBezTo>
                    <a:cubicBezTo>
                      <a:pt x="700" y="1583"/>
                      <a:pt x="905" y="1658"/>
                      <a:pt x="1105" y="1658"/>
                    </a:cubicBezTo>
                    <a:cubicBezTo>
                      <a:pt x="1529" y="1658"/>
                      <a:pt x="1936" y="1324"/>
                      <a:pt x="1936" y="823"/>
                    </a:cubicBezTo>
                    <a:cubicBezTo>
                      <a:pt x="1948" y="364"/>
                      <a:pt x="1573" y="1"/>
                      <a:pt x="1114"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113" name="Google Shape;1113;p17"/>
            <p:cNvGrpSpPr/>
            <p:nvPr/>
          </p:nvGrpSpPr>
          <p:grpSpPr>
            <a:xfrm>
              <a:off x="3213382" y="2919366"/>
              <a:ext cx="63794" cy="54671"/>
              <a:chOff x="4883902" y="3648033"/>
              <a:chExt cx="37783" cy="32380"/>
            </a:xfrm>
          </p:grpSpPr>
          <p:sp>
            <p:nvSpPr>
              <p:cNvPr id="1114" name="Google Shape;1114;p17"/>
              <p:cNvSpPr/>
              <p:nvPr/>
            </p:nvSpPr>
            <p:spPr>
              <a:xfrm>
                <a:off x="4883902" y="3648033"/>
                <a:ext cx="37783" cy="32380"/>
              </a:xfrm>
              <a:custGeom>
                <a:avLst/>
                <a:gdLst/>
                <a:ahLst/>
                <a:cxnLst/>
                <a:rect l="l" t="t" r="r" b="b"/>
                <a:pathLst>
                  <a:path w="4804" h="4117" extrusionOk="0">
                    <a:moveTo>
                      <a:pt x="2731" y="0"/>
                    </a:moveTo>
                    <a:cubicBezTo>
                      <a:pt x="2226" y="0"/>
                      <a:pt x="1711" y="188"/>
                      <a:pt x="1295" y="608"/>
                    </a:cubicBezTo>
                    <a:cubicBezTo>
                      <a:pt x="1" y="1903"/>
                      <a:pt x="920" y="4104"/>
                      <a:pt x="2747" y="4116"/>
                    </a:cubicBezTo>
                    <a:cubicBezTo>
                      <a:pt x="3884" y="4104"/>
                      <a:pt x="4803" y="3185"/>
                      <a:pt x="4803" y="2048"/>
                    </a:cubicBezTo>
                    <a:cubicBezTo>
                      <a:pt x="4795" y="814"/>
                      <a:pt x="3783" y="0"/>
                      <a:pt x="2731"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15" name="Google Shape;1115;p17"/>
              <p:cNvSpPr/>
              <p:nvPr/>
            </p:nvSpPr>
            <p:spPr>
              <a:xfrm>
                <a:off x="4896745" y="3657668"/>
                <a:ext cx="15329" cy="13009"/>
              </a:xfrm>
              <a:custGeom>
                <a:avLst/>
                <a:gdLst/>
                <a:ahLst/>
                <a:cxnLst/>
                <a:rect l="l" t="t" r="r" b="b"/>
                <a:pathLst>
                  <a:path w="1949" h="1654" extrusionOk="0">
                    <a:moveTo>
                      <a:pt x="1114" y="0"/>
                    </a:moveTo>
                    <a:cubicBezTo>
                      <a:pt x="376" y="0"/>
                      <a:pt x="1" y="883"/>
                      <a:pt x="533" y="1404"/>
                    </a:cubicBezTo>
                    <a:cubicBezTo>
                      <a:pt x="702" y="1577"/>
                      <a:pt x="911" y="1654"/>
                      <a:pt x="1115" y="1654"/>
                    </a:cubicBezTo>
                    <a:cubicBezTo>
                      <a:pt x="1541" y="1654"/>
                      <a:pt x="1948" y="1321"/>
                      <a:pt x="1948" y="823"/>
                    </a:cubicBezTo>
                    <a:cubicBezTo>
                      <a:pt x="1948" y="363"/>
                      <a:pt x="1573" y="0"/>
                      <a:pt x="1114"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116" name="Google Shape;1116;p17"/>
            <p:cNvGrpSpPr/>
            <p:nvPr/>
          </p:nvGrpSpPr>
          <p:grpSpPr>
            <a:xfrm>
              <a:off x="3253698" y="2411474"/>
              <a:ext cx="63953" cy="54631"/>
              <a:chOff x="4907780" y="3347220"/>
              <a:chExt cx="37878" cy="32357"/>
            </a:xfrm>
          </p:grpSpPr>
          <p:sp>
            <p:nvSpPr>
              <p:cNvPr id="1117" name="Google Shape;1117;p17"/>
              <p:cNvSpPr/>
              <p:nvPr/>
            </p:nvSpPr>
            <p:spPr>
              <a:xfrm>
                <a:off x="4907780" y="3347220"/>
                <a:ext cx="37878" cy="32357"/>
              </a:xfrm>
              <a:custGeom>
                <a:avLst/>
                <a:gdLst/>
                <a:ahLst/>
                <a:cxnLst/>
                <a:rect l="l" t="t" r="r" b="b"/>
                <a:pathLst>
                  <a:path w="4816" h="4114" extrusionOk="0">
                    <a:moveTo>
                      <a:pt x="2733" y="0"/>
                    </a:moveTo>
                    <a:cubicBezTo>
                      <a:pt x="2228" y="0"/>
                      <a:pt x="1714" y="187"/>
                      <a:pt x="1295" y="606"/>
                    </a:cubicBezTo>
                    <a:cubicBezTo>
                      <a:pt x="1" y="1900"/>
                      <a:pt x="920" y="4114"/>
                      <a:pt x="2759" y="4114"/>
                    </a:cubicBezTo>
                    <a:cubicBezTo>
                      <a:pt x="3884" y="4114"/>
                      <a:pt x="4803" y="3194"/>
                      <a:pt x="4815" y="2057"/>
                    </a:cubicBezTo>
                    <a:cubicBezTo>
                      <a:pt x="4807" y="821"/>
                      <a:pt x="3791" y="0"/>
                      <a:pt x="2733"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18" name="Google Shape;1118;p17"/>
              <p:cNvSpPr/>
              <p:nvPr/>
            </p:nvSpPr>
            <p:spPr>
              <a:xfrm>
                <a:off x="4922912" y="3356926"/>
                <a:ext cx="13040" cy="13040"/>
              </a:xfrm>
              <a:custGeom>
                <a:avLst/>
                <a:gdLst/>
                <a:ahLst/>
                <a:cxnLst/>
                <a:rect l="l" t="t" r="r" b="b"/>
                <a:pathLst>
                  <a:path w="1658" h="1658" extrusionOk="0">
                    <a:moveTo>
                      <a:pt x="835" y="1"/>
                    </a:moveTo>
                    <a:cubicBezTo>
                      <a:pt x="375" y="1"/>
                      <a:pt x="0" y="363"/>
                      <a:pt x="0" y="823"/>
                    </a:cubicBezTo>
                    <a:cubicBezTo>
                      <a:pt x="0" y="1283"/>
                      <a:pt x="375" y="1658"/>
                      <a:pt x="835" y="1658"/>
                    </a:cubicBezTo>
                    <a:cubicBezTo>
                      <a:pt x="1283" y="1658"/>
                      <a:pt x="1658" y="1283"/>
                      <a:pt x="1658" y="823"/>
                    </a:cubicBezTo>
                    <a:cubicBezTo>
                      <a:pt x="1658" y="363"/>
                      <a:pt x="1283" y="1"/>
                      <a:pt x="835"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119" name="Google Shape;1119;p17"/>
            <p:cNvGrpSpPr/>
            <p:nvPr/>
          </p:nvGrpSpPr>
          <p:grpSpPr>
            <a:xfrm>
              <a:off x="3519230" y="3071519"/>
              <a:ext cx="63794" cy="54644"/>
              <a:chOff x="5065048" y="3738150"/>
              <a:chExt cx="37783" cy="32364"/>
            </a:xfrm>
          </p:grpSpPr>
          <p:sp>
            <p:nvSpPr>
              <p:cNvPr id="1120" name="Google Shape;1120;p17"/>
              <p:cNvSpPr/>
              <p:nvPr/>
            </p:nvSpPr>
            <p:spPr>
              <a:xfrm>
                <a:off x="5065048" y="3738150"/>
                <a:ext cx="37783" cy="32364"/>
              </a:xfrm>
              <a:custGeom>
                <a:avLst/>
                <a:gdLst/>
                <a:ahLst/>
                <a:cxnLst/>
                <a:rect l="l" t="t" r="r" b="b"/>
                <a:pathLst>
                  <a:path w="4804" h="4115" extrusionOk="0">
                    <a:moveTo>
                      <a:pt x="2732" y="1"/>
                    </a:moveTo>
                    <a:cubicBezTo>
                      <a:pt x="2228" y="1"/>
                      <a:pt x="1714" y="188"/>
                      <a:pt x="1295" y="606"/>
                    </a:cubicBezTo>
                    <a:cubicBezTo>
                      <a:pt x="1" y="1900"/>
                      <a:pt x="920" y="4114"/>
                      <a:pt x="2747" y="4114"/>
                    </a:cubicBezTo>
                    <a:cubicBezTo>
                      <a:pt x="3884" y="4114"/>
                      <a:pt x="4803" y="3195"/>
                      <a:pt x="4803" y="2058"/>
                    </a:cubicBezTo>
                    <a:cubicBezTo>
                      <a:pt x="4803" y="821"/>
                      <a:pt x="3789" y="1"/>
                      <a:pt x="2732"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21" name="Google Shape;1121;p17"/>
              <p:cNvSpPr/>
              <p:nvPr/>
            </p:nvSpPr>
            <p:spPr>
              <a:xfrm>
                <a:off x="5077994" y="3747761"/>
                <a:ext cx="15227" cy="13072"/>
              </a:xfrm>
              <a:custGeom>
                <a:avLst/>
                <a:gdLst/>
                <a:ahLst/>
                <a:cxnLst/>
                <a:rect l="l" t="t" r="r" b="b"/>
                <a:pathLst>
                  <a:path w="1936" h="1662" extrusionOk="0">
                    <a:moveTo>
                      <a:pt x="1101" y="1"/>
                    </a:moveTo>
                    <a:cubicBezTo>
                      <a:pt x="363" y="1"/>
                      <a:pt x="0" y="896"/>
                      <a:pt x="520" y="1416"/>
                    </a:cubicBezTo>
                    <a:cubicBezTo>
                      <a:pt x="689" y="1585"/>
                      <a:pt x="898" y="1661"/>
                      <a:pt x="1102" y="1661"/>
                    </a:cubicBezTo>
                    <a:cubicBezTo>
                      <a:pt x="1528" y="1661"/>
                      <a:pt x="1936" y="1334"/>
                      <a:pt x="1936" y="836"/>
                    </a:cubicBezTo>
                    <a:cubicBezTo>
                      <a:pt x="1936" y="376"/>
                      <a:pt x="1561" y="1"/>
                      <a:pt x="1101"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122" name="Google Shape;1122;p17"/>
            <p:cNvGrpSpPr/>
            <p:nvPr/>
          </p:nvGrpSpPr>
          <p:grpSpPr>
            <a:xfrm>
              <a:off x="3530318" y="2305771"/>
              <a:ext cx="63794" cy="54631"/>
              <a:chOff x="5071616" y="3284615"/>
              <a:chExt cx="37783" cy="32357"/>
            </a:xfrm>
          </p:grpSpPr>
          <p:sp>
            <p:nvSpPr>
              <p:cNvPr id="1123" name="Google Shape;1123;p17"/>
              <p:cNvSpPr/>
              <p:nvPr/>
            </p:nvSpPr>
            <p:spPr>
              <a:xfrm>
                <a:off x="5071616" y="3284615"/>
                <a:ext cx="37783" cy="32357"/>
              </a:xfrm>
              <a:custGeom>
                <a:avLst/>
                <a:gdLst/>
                <a:ahLst/>
                <a:cxnLst/>
                <a:rect l="l" t="t" r="r" b="b"/>
                <a:pathLst>
                  <a:path w="4804" h="4114" extrusionOk="0">
                    <a:moveTo>
                      <a:pt x="2732" y="0"/>
                    </a:moveTo>
                    <a:cubicBezTo>
                      <a:pt x="2228" y="0"/>
                      <a:pt x="1713" y="188"/>
                      <a:pt x="1295" y="606"/>
                    </a:cubicBezTo>
                    <a:cubicBezTo>
                      <a:pt x="1" y="1900"/>
                      <a:pt x="908" y="4114"/>
                      <a:pt x="2747" y="4114"/>
                    </a:cubicBezTo>
                    <a:cubicBezTo>
                      <a:pt x="3872" y="4114"/>
                      <a:pt x="4791" y="3195"/>
                      <a:pt x="4803" y="2057"/>
                    </a:cubicBezTo>
                    <a:cubicBezTo>
                      <a:pt x="4803" y="821"/>
                      <a:pt x="3789" y="0"/>
                      <a:pt x="2732"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24" name="Google Shape;1124;p17"/>
              <p:cNvSpPr/>
              <p:nvPr/>
            </p:nvSpPr>
            <p:spPr>
              <a:xfrm>
                <a:off x="5086646" y="3294320"/>
                <a:ext cx="13048" cy="13048"/>
              </a:xfrm>
              <a:custGeom>
                <a:avLst/>
                <a:gdLst/>
                <a:ahLst/>
                <a:cxnLst/>
                <a:rect l="l" t="t" r="r" b="b"/>
                <a:pathLst>
                  <a:path w="1659" h="1659" extrusionOk="0">
                    <a:moveTo>
                      <a:pt x="836" y="1"/>
                    </a:moveTo>
                    <a:cubicBezTo>
                      <a:pt x="376" y="1"/>
                      <a:pt x="1" y="364"/>
                      <a:pt x="1" y="823"/>
                    </a:cubicBezTo>
                    <a:cubicBezTo>
                      <a:pt x="1" y="1283"/>
                      <a:pt x="376" y="1658"/>
                      <a:pt x="836" y="1658"/>
                    </a:cubicBezTo>
                    <a:cubicBezTo>
                      <a:pt x="1283" y="1658"/>
                      <a:pt x="1658" y="1283"/>
                      <a:pt x="1658" y="823"/>
                    </a:cubicBezTo>
                    <a:cubicBezTo>
                      <a:pt x="1658" y="364"/>
                      <a:pt x="1283" y="1"/>
                      <a:pt x="836"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125" name="Google Shape;1125;p17"/>
            <p:cNvGrpSpPr/>
            <p:nvPr/>
          </p:nvGrpSpPr>
          <p:grpSpPr>
            <a:xfrm>
              <a:off x="4066681" y="3108276"/>
              <a:ext cx="63794" cy="54671"/>
              <a:chOff x="5389291" y="3759921"/>
              <a:chExt cx="37783" cy="32380"/>
            </a:xfrm>
          </p:grpSpPr>
          <p:sp>
            <p:nvSpPr>
              <p:cNvPr id="1126" name="Google Shape;1126;p17"/>
              <p:cNvSpPr/>
              <p:nvPr/>
            </p:nvSpPr>
            <p:spPr>
              <a:xfrm>
                <a:off x="5389291" y="3759921"/>
                <a:ext cx="37783" cy="32380"/>
              </a:xfrm>
              <a:custGeom>
                <a:avLst/>
                <a:gdLst/>
                <a:ahLst/>
                <a:cxnLst/>
                <a:rect l="l" t="t" r="r" b="b"/>
                <a:pathLst>
                  <a:path w="4804" h="4117" extrusionOk="0">
                    <a:moveTo>
                      <a:pt x="2738" y="0"/>
                    </a:moveTo>
                    <a:cubicBezTo>
                      <a:pt x="2231" y="0"/>
                      <a:pt x="1715" y="188"/>
                      <a:pt x="1295" y="608"/>
                    </a:cubicBezTo>
                    <a:cubicBezTo>
                      <a:pt x="1" y="1903"/>
                      <a:pt x="920" y="4116"/>
                      <a:pt x="2747" y="4116"/>
                    </a:cubicBezTo>
                    <a:cubicBezTo>
                      <a:pt x="3884" y="4116"/>
                      <a:pt x="4803" y="3197"/>
                      <a:pt x="4803" y="2060"/>
                    </a:cubicBezTo>
                    <a:cubicBezTo>
                      <a:pt x="4803" y="817"/>
                      <a:pt x="3792" y="0"/>
                      <a:pt x="2738"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27" name="Google Shape;1127;p17"/>
              <p:cNvSpPr/>
              <p:nvPr/>
            </p:nvSpPr>
            <p:spPr>
              <a:xfrm>
                <a:off x="5402229" y="3769555"/>
                <a:ext cx="15235" cy="13064"/>
              </a:xfrm>
              <a:custGeom>
                <a:avLst/>
                <a:gdLst/>
                <a:ahLst/>
                <a:cxnLst/>
                <a:rect l="l" t="t" r="r" b="b"/>
                <a:pathLst>
                  <a:path w="1937" h="1661" extrusionOk="0">
                    <a:moveTo>
                      <a:pt x="1114" y="0"/>
                    </a:moveTo>
                    <a:cubicBezTo>
                      <a:pt x="364" y="0"/>
                      <a:pt x="1" y="895"/>
                      <a:pt x="521" y="1415"/>
                    </a:cubicBezTo>
                    <a:cubicBezTo>
                      <a:pt x="690" y="1584"/>
                      <a:pt x="899" y="1660"/>
                      <a:pt x="1103" y="1660"/>
                    </a:cubicBezTo>
                    <a:cubicBezTo>
                      <a:pt x="1528" y="1660"/>
                      <a:pt x="1936" y="1333"/>
                      <a:pt x="1936" y="835"/>
                    </a:cubicBezTo>
                    <a:cubicBezTo>
                      <a:pt x="1936" y="375"/>
                      <a:pt x="1561" y="0"/>
                      <a:pt x="1114"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128" name="Google Shape;1128;p17"/>
            <p:cNvGrpSpPr/>
            <p:nvPr/>
          </p:nvGrpSpPr>
          <p:grpSpPr>
            <a:xfrm>
              <a:off x="4138004" y="2893869"/>
              <a:ext cx="63953" cy="54790"/>
              <a:chOff x="5431534" y="3632932"/>
              <a:chExt cx="37878" cy="32451"/>
            </a:xfrm>
          </p:grpSpPr>
          <p:sp>
            <p:nvSpPr>
              <p:cNvPr id="1129" name="Google Shape;1129;p17"/>
              <p:cNvSpPr/>
              <p:nvPr/>
            </p:nvSpPr>
            <p:spPr>
              <a:xfrm>
                <a:off x="5431534" y="3632932"/>
                <a:ext cx="37878" cy="32451"/>
              </a:xfrm>
              <a:custGeom>
                <a:avLst/>
                <a:gdLst/>
                <a:ahLst/>
                <a:cxnLst/>
                <a:rect l="l" t="t" r="r" b="b"/>
                <a:pathLst>
                  <a:path w="4816" h="4126" extrusionOk="0">
                    <a:moveTo>
                      <a:pt x="2734" y="0"/>
                    </a:moveTo>
                    <a:cubicBezTo>
                      <a:pt x="2228" y="0"/>
                      <a:pt x="1713" y="187"/>
                      <a:pt x="1295" y="605"/>
                    </a:cubicBezTo>
                    <a:cubicBezTo>
                      <a:pt x="1" y="1899"/>
                      <a:pt x="920" y="4125"/>
                      <a:pt x="2759" y="4125"/>
                    </a:cubicBezTo>
                    <a:cubicBezTo>
                      <a:pt x="3896" y="4113"/>
                      <a:pt x="4815" y="3194"/>
                      <a:pt x="4815" y="2069"/>
                    </a:cubicBezTo>
                    <a:cubicBezTo>
                      <a:pt x="4815" y="824"/>
                      <a:pt x="3795" y="0"/>
                      <a:pt x="2734"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30" name="Google Shape;1130;p17"/>
              <p:cNvSpPr/>
              <p:nvPr/>
            </p:nvSpPr>
            <p:spPr>
              <a:xfrm>
                <a:off x="5444472" y="3642638"/>
                <a:ext cx="15235" cy="13064"/>
              </a:xfrm>
              <a:custGeom>
                <a:avLst/>
                <a:gdLst/>
                <a:ahLst/>
                <a:cxnLst/>
                <a:rect l="l" t="t" r="r" b="b"/>
                <a:pathLst>
                  <a:path w="1937" h="1661" extrusionOk="0">
                    <a:moveTo>
                      <a:pt x="1114" y="0"/>
                    </a:moveTo>
                    <a:cubicBezTo>
                      <a:pt x="376" y="0"/>
                      <a:pt x="1" y="895"/>
                      <a:pt x="521" y="1415"/>
                    </a:cubicBezTo>
                    <a:cubicBezTo>
                      <a:pt x="690" y="1584"/>
                      <a:pt x="899" y="1660"/>
                      <a:pt x="1103" y="1660"/>
                    </a:cubicBezTo>
                    <a:cubicBezTo>
                      <a:pt x="1528" y="1660"/>
                      <a:pt x="1936" y="1333"/>
                      <a:pt x="1936" y="835"/>
                    </a:cubicBezTo>
                    <a:cubicBezTo>
                      <a:pt x="1936" y="375"/>
                      <a:pt x="1573" y="0"/>
                      <a:pt x="1114"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131" name="Google Shape;1131;p17"/>
            <p:cNvGrpSpPr/>
            <p:nvPr/>
          </p:nvGrpSpPr>
          <p:grpSpPr>
            <a:xfrm>
              <a:off x="4322413" y="2745115"/>
              <a:ext cx="63794" cy="54631"/>
              <a:chOff x="5540755" y="3544829"/>
              <a:chExt cx="37783" cy="32357"/>
            </a:xfrm>
          </p:grpSpPr>
          <p:sp>
            <p:nvSpPr>
              <p:cNvPr id="1132" name="Google Shape;1132;p17"/>
              <p:cNvSpPr/>
              <p:nvPr/>
            </p:nvSpPr>
            <p:spPr>
              <a:xfrm>
                <a:off x="5540755" y="3544829"/>
                <a:ext cx="37783" cy="32357"/>
              </a:xfrm>
              <a:custGeom>
                <a:avLst/>
                <a:gdLst/>
                <a:ahLst/>
                <a:cxnLst/>
                <a:rect l="l" t="t" r="r" b="b"/>
                <a:pathLst>
                  <a:path w="4804" h="4114" extrusionOk="0">
                    <a:moveTo>
                      <a:pt x="2732" y="0"/>
                    </a:moveTo>
                    <a:cubicBezTo>
                      <a:pt x="2228" y="0"/>
                      <a:pt x="1713" y="187"/>
                      <a:pt x="1295" y="605"/>
                    </a:cubicBezTo>
                    <a:cubicBezTo>
                      <a:pt x="1" y="1900"/>
                      <a:pt x="920" y="4114"/>
                      <a:pt x="2747" y="4114"/>
                    </a:cubicBezTo>
                    <a:cubicBezTo>
                      <a:pt x="3884" y="4114"/>
                      <a:pt x="4803" y="3194"/>
                      <a:pt x="4803" y="2057"/>
                    </a:cubicBezTo>
                    <a:cubicBezTo>
                      <a:pt x="4803" y="821"/>
                      <a:pt x="3789" y="0"/>
                      <a:pt x="2732"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33" name="Google Shape;1133;p17"/>
              <p:cNvSpPr/>
              <p:nvPr/>
            </p:nvSpPr>
            <p:spPr>
              <a:xfrm>
                <a:off x="5553693" y="3554534"/>
                <a:ext cx="15235" cy="13040"/>
              </a:xfrm>
              <a:custGeom>
                <a:avLst/>
                <a:gdLst/>
                <a:ahLst/>
                <a:cxnLst/>
                <a:rect l="l" t="t" r="r" b="b"/>
                <a:pathLst>
                  <a:path w="1937" h="1658" extrusionOk="0">
                    <a:moveTo>
                      <a:pt x="1102" y="0"/>
                    </a:moveTo>
                    <a:cubicBezTo>
                      <a:pt x="364" y="0"/>
                      <a:pt x="1" y="896"/>
                      <a:pt x="521" y="1416"/>
                    </a:cubicBezTo>
                    <a:cubicBezTo>
                      <a:pt x="688" y="1583"/>
                      <a:pt x="894" y="1658"/>
                      <a:pt x="1096" y="1658"/>
                    </a:cubicBezTo>
                    <a:cubicBezTo>
                      <a:pt x="1524" y="1658"/>
                      <a:pt x="1936" y="1324"/>
                      <a:pt x="1936" y="823"/>
                    </a:cubicBezTo>
                    <a:cubicBezTo>
                      <a:pt x="1936" y="363"/>
                      <a:pt x="1561" y="0"/>
                      <a:pt x="1102"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134" name="Google Shape;1134;p17"/>
            <p:cNvGrpSpPr/>
            <p:nvPr/>
          </p:nvGrpSpPr>
          <p:grpSpPr>
            <a:xfrm>
              <a:off x="4387481" y="2521028"/>
              <a:ext cx="63780" cy="54631"/>
              <a:chOff x="5579293" y="3412107"/>
              <a:chExt cx="37776" cy="32357"/>
            </a:xfrm>
          </p:grpSpPr>
          <p:sp>
            <p:nvSpPr>
              <p:cNvPr id="1135" name="Google Shape;1135;p17"/>
              <p:cNvSpPr/>
              <p:nvPr/>
            </p:nvSpPr>
            <p:spPr>
              <a:xfrm>
                <a:off x="5579293" y="3412107"/>
                <a:ext cx="37776" cy="32357"/>
              </a:xfrm>
              <a:custGeom>
                <a:avLst/>
                <a:gdLst/>
                <a:ahLst/>
                <a:cxnLst/>
                <a:rect l="l" t="t" r="r" b="b"/>
                <a:pathLst>
                  <a:path w="4803" h="4114" extrusionOk="0">
                    <a:moveTo>
                      <a:pt x="2732" y="0"/>
                    </a:moveTo>
                    <a:cubicBezTo>
                      <a:pt x="2227" y="0"/>
                      <a:pt x="1713" y="187"/>
                      <a:pt x="1294" y="605"/>
                    </a:cubicBezTo>
                    <a:cubicBezTo>
                      <a:pt x="0" y="1900"/>
                      <a:pt x="919" y="4114"/>
                      <a:pt x="2746" y="4114"/>
                    </a:cubicBezTo>
                    <a:cubicBezTo>
                      <a:pt x="3883" y="4114"/>
                      <a:pt x="4802" y="3194"/>
                      <a:pt x="4802" y="2057"/>
                    </a:cubicBezTo>
                    <a:cubicBezTo>
                      <a:pt x="4802" y="821"/>
                      <a:pt x="3788" y="0"/>
                      <a:pt x="2732"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36" name="Google Shape;1136;p17"/>
              <p:cNvSpPr/>
              <p:nvPr/>
            </p:nvSpPr>
            <p:spPr>
              <a:xfrm>
                <a:off x="5594418" y="3421812"/>
                <a:ext cx="13040" cy="13040"/>
              </a:xfrm>
              <a:custGeom>
                <a:avLst/>
                <a:gdLst/>
                <a:ahLst/>
                <a:cxnLst/>
                <a:rect l="l" t="t" r="r" b="b"/>
                <a:pathLst>
                  <a:path w="1658" h="1658" extrusionOk="0">
                    <a:moveTo>
                      <a:pt x="823" y="1"/>
                    </a:moveTo>
                    <a:cubicBezTo>
                      <a:pt x="375" y="1"/>
                      <a:pt x="0" y="363"/>
                      <a:pt x="0" y="823"/>
                    </a:cubicBezTo>
                    <a:cubicBezTo>
                      <a:pt x="0" y="1283"/>
                      <a:pt x="375" y="1658"/>
                      <a:pt x="823" y="1658"/>
                    </a:cubicBezTo>
                    <a:cubicBezTo>
                      <a:pt x="1283" y="1658"/>
                      <a:pt x="1658" y="1283"/>
                      <a:pt x="1658" y="823"/>
                    </a:cubicBezTo>
                    <a:cubicBezTo>
                      <a:pt x="1658" y="363"/>
                      <a:pt x="1283" y="1"/>
                      <a:pt x="823"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137" name="Google Shape;1137;p17"/>
            <p:cNvGrpSpPr/>
            <p:nvPr/>
          </p:nvGrpSpPr>
          <p:grpSpPr>
            <a:xfrm>
              <a:off x="4762395" y="2305771"/>
              <a:ext cx="63794" cy="54631"/>
              <a:chOff x="5801346" y="3284615"/>
              <a:chExt cx="37783" cy="32357"/>
            </a:xfrm>
          </p:grpSpPr>
          <p:sp>
            <p:nvSpPr>
              <p:cNvPr id="1138" name="Google Shape;1138;p17"/>
              <p:cNvSpPr/>
              <p:nvPr/>
            </p:nvSpPr>
            <p:spPr>
              <a:xfrm>
                <a:off x="5801346" y="3284615"/>
                <a:ext cx="37783" cy="32357"/>
              </a:xfrm>
              <a:custGeom>
                <a:avLst/>
                <a:gdLst/>
                <a:ahLst/>
                <a:cxnLst/>
                <a:rect l="l" t="t" r="r" b="b"/>
                <a:pathLst>
                  <a:path w="4804" h="4114" extrusionOk="0">
                    <a:moveTo>
                      <a:pt x="2732" y="0"/>
                    </a:moveTo>
                    <a:cubicBezTo>
                      <a:pt x="2228" y="0"/>
                      <a:pt x="1714" y="188"/>
                      <a:pt x="1295" y="606"/>
                    </a:cubicBezTo>
                    <a:cubicBezTo>
                      <a:pt x="1" y="1900"/>
                      <a:pt x="920" y="4114"/>
                      <a:pt x="2759" y="4114"/>
                    </a:cubicBezTo>
                    <a:cubicBezTo>
                      <a:pt x="3884" y="4114"/>
                      <a:pt x="4803" y="3195"/>
                      <a:pt x="4803" y="2057"/>
                    </a:cubicBezTo>
                    <a:cubicBezTo>
                      <a:pt x="4803" y="821"/>
                      <a:pt x="3789" y="0"/>
                      <a:pt x="2732"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39" name="Google Shape;1139;p17"/>
              <p:cNvSpPr/>
              <p:nvPr/>
            </p:nvSpPr>
            <p:spPr>
              <a:xfrm>
                <a:off x="5816478" y="3294320"/>
                <a:ext cx="13040" cy="13048"/>
              </a:xfrm>
              <a:custGeom>
                <a:avLst/>
                <a:gdLst/>
                <a:ahLst/>
                <a:cxnLst/>
                <a:rect l="l" t="t" r="r" b="b"/>
                <a:pathLst>
                  <a:path w="1658" h="1659" extrusionOk="0">
                    <a:moveTo>
                      <a:pt x="835" y="1"/>
                    </a:moveTo>
                    <a:cubicBezTo>
                      <a:pt x="375" y="1"/>
                      <a:pt x="0" y="364"/>
                      <a:pt x="0" y="823"/>
                    </a:cubicBezTo>
                    <a:cubicBezTo>
                      <a:pt x="0" y="1283"/>
                      <a:pt x="375" y="1658"/>
                      <a:pt x="835" y="1658"/>
                    </a:cubicBezTo>
                    <a:cubicBezTo>
                      <a:pt x="1283" y="1658"/>
                      <a:pt x="1658" y="1283"/>
                      <a:pt x="1658" y="823"/>
                    </a:cubicBezTo>
                    <a:cubicBezTo>
                      <a:pt x="1658" y="364"/>
                      <a:pt x="1283" y="1"/>
                      <a:pt x="835"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140" name="Google Shape;1140;p17"/>
            <p:cNvGrpSpPr/>
            <p:nvPr/>
          </p:nvGrpSpPr>
          <p:grpSpPr>
            <a:xfrm>
              <a:off x="4698628" y="2499010"/>
              <a:ext cx="63780" cy="54644"/>
              <a:chOff x="5763578" y="3399067"/>
              <a:chExt cx="37776" cy="32364"/>
            </a:xfrm>
          </p:grpSpPr>
          <p:sp>
            <p:nvSpPr>
              <p:cNvPr id="1141" name="Google Shape;1141;p17"/>
              <p:cNvSpPr/>
              <p:nvPr/>
            </p:nvSpPr>
            <p:spPr>
              <a:xfrm>
                <a:off x="5763578" y="3399067"/>
                <a:ext cx="37776" cy="32364"/>
              </a:xfrm>
              <a:custGeom>
                <a:avLst/>
                <a:gdLst/>
                <a:ahLst/>
                <a:cxnLst/>
                <a:rect l="l" t="t" r="r" b="b"/>
                <a:pathLst>
                  <a:path w="4803" h="4115" extrusionOk="0">
                    <a:moveTo>
                      <a:pt x="2732" y="1"/>
                    </a:moveTo>
                    <a:cubicBezTo>
                      <a:pt x="2227" y="1"/>
                      <a:pt x="1713" y="188"/>
                      <a:pt x="1295" y="606"/>
                    </a:cubicBezTo>
                    <a:cubicBezTo>
                      <a:pt x="0" y="1901"/>
                      <a:pt x="920" y="4114"/>
                      <a:pt x="2746" y="4114"/>
                    </a:cubicBezTo>
                    <a:cubicBezTo>
                      <a:pt x="3884" y="4114"/>
                      <a:pt x="4803" y="3195"/>
                      <a:pt x="4803" y="2058"/>
                    </a:cubicBezTo>
                    <a:cubicBezTo>
                      <a:pt x="4803" y="822"/>
                      <a:pt x="3789" y="1"/>
                      <a:pt x="2732"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42" name="Google Shape;1142;p17"/>
              <p:cNvSpPr/>
              <p:nvPr/>
            </p:nvSpPr>
            <p:spPr>
              <a:xfrm>
                <a:off x="5776516" y="3408780"/>
                <a:ext cx="15235" cy="13040"/>
              </a:xfrm>
              <a:custGeom>
                <a:avLst/>
                <a:gdLst/>
                <a:ahLst/>
                <a:cxnLst/>
                <a:rect l="l" t="t" r="r" b="b"/>
                <a:pathLst>
                  <a:path w="1937" h="1658" extrusionOk="0">
                    <a:moveTo>
                      <a:pt x="1101" y="0"/>
                    </a:moveTo>
                    <a:cubicBezTo>
                      <a:pt x="364" y="0"/>
                      <a:pt x="1" y="895"/>
                      <a:pt x="521" y="1416"/>
                    </a:cubicBezTo>
                    <a:cubicBezTo>
                      <a:pt x="688" y="1583"/>
                      <a:pt x="894" y="1657"/>
                      <a:pt x="1096" y="1657"/>
                    </a:cubicBezTo>
                    <a:cubicBezTo>
                      <a:pt x="1524" y="1657"/>
                      <a:pt x="1936" y="1324"/>
                      <a:pt x="1936" y="823"/>
                    </a:cubicBezTo>
                    <a:cubicBezTo>
                      <a:pt x="1936" y="363"/>
                      <a:pt x="1561" y="0"/>
                      <a:pt x="1101"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143" name="Google Shape;1143;p17"/>
            <p:cNvGrpSpPr/>
            <p:nvPr/>
          </p:nvGrpSpPr>
          <p:grpSpPr>
            <a:xfrm>
              <a:off x="4077769" y="2215166"/>
              <a:ext cx="63780" cy="54644"/>
              <a:chOff x="5395858" y="3230952"/>
              <a:chExt cx="37776" cy="32364"/>
            </a:xfrm>
          </p:grpSpPr>
          <p:sp>
            <p:nvSpPr>
              <p:cNvPr id="1144" name="Google Shape;1144;p17"/>
              <p:cNvSpPr/>
              <p:nvPr/>
            </p:nvSpPr>
            <p:spPr>
              <a:xfrm>
                <a:off x="5395858" y="3230952"/>
                <a:ext cx="37776" cy="32364"/>
              </a:xfrm>
              <a:custGeom>
                <a:avLst/>
                <a:gdLst/>
                <a:ahLst/>
                <a:cxnLst/>
                <a:rect l="l" t="t" r="r" b="b"/>
                <a:pathLst>
                  <a:path w="4803" h="4115" extrusionOk="0">
                    <a:moveTo>
                      <a:pt x="2732" y="1"/>
                    </a:moveTo>
                    <a:cubicBezTo>
                      <a:pt x="2227" y="1"/>
                      <a:pt x="1713" y="188"/>
                      <a:pt x="1295" y="606"/>
                    </a:cubicBezTo>
                    <a:cubicBezTo>
                      <a:pt x="0" y="1901"/>
                      <a:pt x="920" y="4114"/>
                      <a:pt x="2746" y="4114"/>
                    </a:cubicBezTo>
                    <a:cubicBezTo>
                      <a:pt x="3883" y="4114"/>
                      <a:pt x="4803" y="3195"/>
                      <a:pt x="4803" y="2058"/>
                    </a:cubicBezTo>
                    <a:cubicBezTo>
                      <a:pt x="4803" y="822"/>
                      <a:pt x="3789" y="1"/>
                      <a:pt x="2732"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45" name="Google Shape;1145;p17"/>
              <p:cNvSpPr/>
              <p:nvPr/>
            </p:nvSpPr>
            <p:spPr>
              <a:xfrm>
                <a:off x="5408702" y="3240571"/>
                <a:ext cx="15227" cy="13064"/>
              </a:xfrm>
              <a:custGeom>
                <a:avLst/>
                <a:gdLst/>
                <a:ahLst/>
                <a:cxnLst/>
                <a:rect l="l" t="t" r="r" b="b"/>
                <a:pathLst>
                  <a:path w="1936" h="1661" extrusionOk="0">
                    <a:moveTo>
                      <a:pt x="1113" y="0"/>
                    </a:moveTo>
                    <a:cubicBezTo>
                      <a:pt x="375" y="0"/>
                      <a:pt x="0" y="895"/>
                      <a:pt x="521" y="1416"/>
                    </a:cubicBezTo>
                    <a:cubicBezTo>
                      <a:pt x="690" y="1585"/>
                      <a:pt x="898" y="1660"/>
                      <a:pt x="1103" y="1660"/>
                    </a:cubicBezTo>
                    <a:cubicBezTo>
                      <a:pt x="1528" y="1660"/>
                      <a:pt x="1936" y="1333"/>
                      <a:pt x="1936" y="835"/>
                    </a:cubicBezTo>
                    <a:cubicBezTo>
                      <a:pt x="1936" y="375"/>
                      <a:pt x="1561" y="0"/>
                      <a:pt x="1113"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146" name="Google Shape;1146;p17"/>
            <p:cNvGrpSpPr/>
            <p:nvPr/>
          </p:nvGrpSpPr>
          <p:grpSpPr>
            <a:xfrm>
              <a:off x="3855288" y="2143046"/>
              <a:ext cx="63780" cy="54631"/>
              <a:chOff x="5264088" y="3188237"/>
              <a:chExt cx="37776" cy="32357"/>
            </a:xfrm>
          </p:grpSpPr>
          <p:sp>
            <p:nvSpPr>
              <p:cNvPr id="1147" name="Google Shape;1147;p17"/>
              <p:cNvSpPr/>
              <p:nvPr/>
            </p:nvSpPr>
            <p:spPr>
              <a:xfrm>
                <a:off x="5264088" y="3188237"/>
                <a:ext cx="37776" cy="32357"/>
              </a:xfrm>
              <a:custGeom>
                <a:avLst/>
                <a:gdLst/>
                <a:ahLst/>
                <a:cxnLst/>
                <a:rect l="l" t="t" r="r" b="b"/>
                <a:pathLst>
                  <a:path w="4803" h="4114" extrusionOk="0">
                    <a:moveTo>
                      <a:pt x="2732" y="0"/>
                    </a:moveTo>
                    <a:cubicBezTo>
                      <a:pt x="2227" y="0"/>
                      <a:pt x="1713" y="188"/>
                      <a:pt x="1295" y="606"/>
                    </a:cubicBezTo>
                    <a:cubicBezTo>
                      <a:pt x="0" y="1900"/>
                      <a:pt x="920" y="4114"/>
                      <a:pt x="2746" y="4114"/>
                    </a:cubicBezTo>
                    <a:cubicBezTo>
                      <a:pt x="3883" y="4114"/>
                      <a:pt x="4803" y="3195"/>
                      <a:pt x="4803" y="2057"/>
                    </a:cubicBezTo>
                    <a:cubicBezTo>
                      <a:pt x="4803" y="821"/>
                      <a:pt x="3789" y="0"/>
                      <a:pt x="2732"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48" name="Google Shape;1148;p17"/>
              <p:cNvSpPr/>
              <p:nvPr/>
            </p:nvSpPr>
            <p:spPr>
              <a:xfrm>
                <a:off x="5279212" y="3197943"/>
                <a:ext cx="13048" cy="13048"/>
              </a:xfrm>
              <a:custGeom>
                <a:avLst/>
                <a:gdLst/>
                <a:ahLst/>
                <a:cxnLst/>
                <a:rect l="l" t="t" r="r" b="b"/>
                <a:pathLst>
                  <a:path w="1659" h="1659" extrusionOk="0">
                    <a:moveTo>
                      <a:pt x="823" y="1"/>
                    </a:moveTo>
                    <a:cubicBezTo>
                      <a:pt x="364" y="1"/>
                      <a:pt x="1" y="376"/>
                      <a:pt x="1" y="823"/>
                    </a:cubicBezTo>
                    <a:cubicBezTo>
                      <a:pt x="1" y="1283"/>
                      <a:pt x="364" y="1658"/>
                      <a:pt x="823" y="1658"/>
                    </a:cubicBezTo>
                    <a:cubicBezTo>
                      <a:pt x="1283" y="1658"/>
                      <a:pt x="1658" y="1283"/>
                      <a:pt x="1658" y="823"/>
                    </a:cubicBezTo>
                    <a:cubicBezTo>
                      <a:pt x="1658" y="376"/>
                      <a:pt x="1283" y="1"/>
                      <a:pt x="823"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149" name="Google Shape;1149;p17"/>
            <p:cNvGrpSpPr/>
            <p:nvPr/>
          </p:nvGrpSpPr>
          <p:grpSpPr>
            <a:xfrm>
              <a:off x="4398397" y="2226095"/>
              <a:ext cx="63953" cy="54631"/>
              <a:chOff x="5585758" y="3237425"/>
              <a:chExt cx="37878" cy="32357"/>
            </a:xfrm>
          </p:grpSpPr>
          <p:sp>
            <p:nvSpPr>
              <p:cNvPr id="1150" name="Google Shape;1150;p17"/>
              <p:cNvSpPr/>
              <p:nvPr/>
            </p:nvSpPr>
            <p:spPr>
              <a:xfrm>
                <a:off x="5585758" y="3237425"/>
                <a:ext cx="37878" cy="32357"/>
              </a:xfrm>
              <a:custGeom>
                <a:avLst/>
                <a:gdLst/>
                <a:ahLst/>
                <a:cxnLst/>
                <a:rect l="l" t="t" r="r" b="b"/>
                <a:pathLst>
                  <a:path w="4816" h="4114" extrusionOk="0">
                    <a:moveTo>
                      <a:pt x="2744" y="0"/>
                    </a:moveTo>
                    <a:cubicBezTo>
                      <a:pt x="2240" y="0"/>
                      <a:pt x="1725" y="188"/>
                      <a:pt x="1307" y="606"/>
                    </a:cubicBezTo>
                    <a:cubicBezTo>
                      <a:pt x="1" y="1900"/>
                      <a:pt x="920" y="4114"/>
                      <a:pt x="2759" y="4114"/>
                    </a:cubicBezTo>
                    <a:cubicBezTo>
                      <a:pt x="3896" y="4114"/>
                      <a:pt x="4815" y="3195"/>
                      <a:pt x="4815" y="2057"/>
                    </a:cubicBezTo>
                    <a:cubicBezTo>
                      <a:pt x="4815" y="821"/>
                      <a:pt x="3801" y="0"/>
                      <a:pt x="2744"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51" name="Google Shape;1151;p17"/>
              <p:cNvSpPr/>
              <p:nvPr/>
            </p:nvSpPr>
            <p:spPr>
              <a:xfrm>
                <a:off x="5598696" y="3247130"/>
                <a:ext cx="15235" cy="13048"/>
              </a:xfrm>
              <a:custGeom>
                <a:avLst/>
                <a:gdLst/>
                <a:ahLst/>
                <a:cxnLst/>
                <a:rect l="l" t="t" r="r" b="b"/>
                <a:pathLst>
                  <a:path w="1937" h="1659" extrusionOk="0">
                    <a:moveTo>
                      <a:pt x="1114" y="1"/>
                    </a:moveTo>
                    <a:cubicBezTo>
                      <a:pt x="376" y="1"/>
                      <a:pt x="1" y="896"/>
                      <a:pt x="521" y="1416"/>
                    </a:cubicBezTo>
                    <a:cubicBezTo>
                      <a:pt x="692" y="1583"/>
                      <a:pt x="899" y="1658"/>
                      <a:pt x="1102" y="1658"/>
                    </a:cubicBezTo>
                    <a:cubicBezTo>
                      <a:pt x="1529" y="1658"/>
                      <a:pt x="1936" y="1324"/>
                      <a:pt x="1936" y="823"/>
                    </a:cubicBezTo>
                    <a:cubicBezTo>
                      <a:pt x="1936" y="376"/>
                      <a:pt x="1573" y="1"/>
                      <a:pt x="1114"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152" name="Google Shape;1152;p17"/>
            <p:cNvGrpSpPr/>
            <p:nvPr/>
          </p:nvGrpSpPr>
          <p:grpSpPr>
            <a:xfrm>
              <a:off x="3196995" y="2316699"/>
              <a:ext cx="63953" cy="54790"/>
              <a:chOff x="4874196" y="3291088"/>
              <a:chExt cx="37878" cy="32451"/>
            </a:xfrm>
          </p:grpSpPr>
          <p:sp>
            <p:nvSpPr>
              <p:cNvPr id="1153" name="Google Shape;1153;p17"/>
              <p:cNvSpPr/>
              <p:nvPr/>
            </p:nvSpPr>
            <p:spPr>
              <a:xfrm>
                <a:off x="4874196" y="3291088"/>
                <a:ext cx="37878" cy="32451"/>
              </a:xfrm>
              <a:custGeom>
                <a:avLst/>
                <a:gdLst/>
                <a:ahLst/>
                <a:cxnLst/>
                <a:rect l="l" t="t" r="r" b="b"/>
                <a:pathLst>
                  <a:path w="4816" h="4126" extrusionOk="0">
                    <a:moveTo>
                      <a:pt x="2739" y="0"/>
                    </a:moveTo>
                    <a:cubicBezTo>
                      <a:pt x="2233" y="0"/>
                      <a:pt x="1717" y="188"/>
                      <a:pt x="1295" y="605"/>
                    </a:cubicBezTo>
                    <a:cubicBezTo>
                      <a:pt x="1" y="1900"/>
                      <a:pt x="920" y="4126"/>
                      <a:pt x="2759" y="4126"/>
                    </a:cubicBezTo>
                    <a:cubicBezTo>
                      <a:pt x="3884" y="4113"/>
                      <a:pt x="4803" y="3206"/>
                      <a:pt x="4815" y="2069"/>
                    </a:cubicBezTo>
                    <a:cubicBezTo>
                      <a:pt x="4815" y="824"/>
                      <a:pt x="3800" y="0"/>
                      <a:pt x="2739"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54" name="Google Shape;1154;p17"/>
              <p:cNvSpPr/>
              <p:nvPr/>
            </p:nvSpPr>
            <p:spPr>
              <a:xfrm>
                <a:off x="4889328" y="3300793"/>
                <a:ext cx="13040" cy="13040"/>
              </a:xfrm>
              <a:custGeom>
                <a:avLst/>
                <a:gdLst/>
                <a:ahLst/>
                <a:cxnLst/>
                <a:rect l="l" t="t" r="r" b="b"/>
                <a:pathLst>
                  <a:path w="1658" h="1658" extrusionOk="0">
                    <a:moveTo>
                      <a:pt x="835" y="0"/>
                    </a:moveTo>
                    <a:cubicBezTo>
                      <a:pt x="375" y="0"/>
                      <a:pt x="0" y="375"/>
                      <a:pt x="0" y="835"/>
                    </a:cubicBezTo>
                    <a:cubicBezTo>
                      <a:pt x="0" y="1283"/>
                      <a:pt x="375" y="1658"/>
                      <a:pt x="835" y="1658"/>
                    </a:cubicBezTo>
                    <a:cubicBezTo>
                      <a:pt x="1295" y="1658"/>
                      <a:pt x="1657" y="1283"/>
                      <a:pt x="1657" y="835"/>
                    </a:cubicBezTo>
                    <a:cubicBezTo>
                      <a:pt x="1657" y="375"/>
                      <a:pt x="1295" y="0"/>
                      <a:pt x="835"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155" name="Google Shape;1155;p17"/>
            <p:cNvGrpSpPr/>
            <p:nvPr/>
          </p:nvGrpSpPr>
          <p:grpSpPr>
            <a:xfrm>
              <a:off x="3743317" y="3151408"/>
              <a:ext cx="63794" cy="54750"/>
              <a:chOff x="5197770" y="3785466"/>
              <a:chExt cx="37783" cy="32427"/>
            </a:xfrm>
          </p:grpSpPr>
          <p:sp>
            <p:nvSpPr>
              <p:cNvPr id="1156" name="Google Shape;1156;p17"/>
              <p:cNvSpPr/>
              <p:nvPr/>
            </p:nvSpPr>
            <p:spPr>
              <a:xfrm>
                <a:off x="5197770" y="3785466"/>
                <a:ext cx="37783" cy="32427"/>
              </a:xfrm>
              <a:custGeom>
                <a:avLst/>
                <a:gdLst/>
                <a:ahLst/>
                <a:cxnLst/>
                <a:rect l="l" t="t" r="r" b="b"/>
                <a:pathLst>
                  <a:path w="4804" h="4123" extrusionOk="0">
                    <a:moveTo>
                      <a:pt x="2738" y="1"/>
                    </a:moveTo>
                    <a:cubicBezTo>
                      <a:pt x="2232" y="1"/>
                      <a:pt x="1715" y="190"/>
                      <a:pt x="1295" y="614"/>
                    </a:cubicBezTo>
                    <a:cubicBezTo>
                      <a:pt x="1" y="1909"/>
                      <a:pt x="908" y="4122"/>
                      <a:pt x="2747" y="4122"/>
                    </a:cubicBezTo>
                    <a:cubicBezTo>
                      <a:pt x="3884" y="4122"/>
                      <a:pt x="4803" y="3203"/>
                      <a:pt x="4803" y="2066"/>
                    </a:cubicBezTo>
                    <a:cubicBezTo>
                      <a:pt x="4803" y="824"/>
                      <a:pt x="3793" y="1"/>
                      <a:pt x="2738"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57" name="Google Shape;1157;p17"/>
              <p:cNvSpPr/>
              <p:nvPr/>
            </p:nvSpPr>
            <p:spPr>
              <a:xfrm>
                <a:off x="5212808" y="3795148"/>
                <a:ext cx="13040" cy="13040"/>
              </a:xfrm>
              <a:custGeom>
                <a:avLst/>
                <a:gdLst/>
                <a:ahLst/>
                <a:cxnLst/>
                <a:rect l="l" t="t" r="r" b="b"/>
                <a:pathLst>
                  <a:path w="1658" h="1658" extrusionOk="0">
                    <a:moveTo>
                      <a:pt x="835" y="0"/>
                    </a:moveTo>
                    <a:cubicBezTo>
                      <a:pt x="375" y="0"/>
                      <a:pt x="0" y="375"/>
                      <a:pt x="0" y="835"/>
                    </a:cubicBezTo>
                    <a:cubicBezTo>
                      <a:pt x="0" y="1294"/>
                      <a:pt x="375" y="1657"/>
                      <a:pt x="835" y="1657"/>
                    </a:cubicBezTo>
                    <a:cubicBezTo>
                      <a:pt x="1295" y="1657"/>
                      <a:pt x="1657" y="1294"/>
                      <a:pt x="1657" y="835"/>
                    </a:cubicBezTo>
                    <a:cubicBezTo>
                      <a:pt x="1657" y="375"/>
                      <a:pt x="1295" y="0"/>
                      <a:pt x="835"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158" name="Google Shape;1158;p17"/>
            <p:cNvGrpSpPr/>
            <p:nvPr/>
          </p:nvGrpSpPr>
          <p:grpSpPr>
            <a:xfrm>
              <a:off x="3709429" y="2656117"/>
              <a:ext cx="63780" cy="54631"/>
              <a:chOff x="5177699" y="3492117"/>
              <a:chExt cx="37776" cy="32357"/>
            </a:xfrm>
          </p:grpSpPr>
          <p:sp>
            <p:nvSpPr>
              <p:cNvPr id="1159" name="Google Shape;1159;p17"/>
              <p:cNvSpPr/>
              <p:nvPr/>
            </p:nvSpPr>
            <p:spPr>
              <a:xfrm>
                <a:off x="5177699" y="3492117"/>
                <a:ext cx="37776" cy="32357"/>
              </a:xfrm>
              <a:custGeom>
                <a:avLst/>
                <a:gdLst/>
                <a:ahLst/>
                <a:cxnLst/>
                <a:rect l="l" t="t" r="r" b="b"/>
                <a:pathLst>
                  <a:path w="4803" h="4114" extrusionOk="0">
                    <a:moveTo>
                      <a:pt x="2736" y="1"/>
                    </a:moveTo>
                    <a:cubicBezTo>
                      <a:pt x="2232" y="1"/>
                      <a:pt x="1717" y="188"/>
                      <a:pt x="1295" y="606"/>
                    </a:cubicBezTo>
                    <a:cubicBezTo>
                      <a:pt x="1" y="1900"/>
                      <a:pt x="920" y="4114"/>
                      <a:pt x="2746" y="4114"/>
                    </a:cubicBezTo>
                    <a:cubicBezTo>
                      <a:pt x="3884" y="4114"/>
                      <a:pt x="4803" y="3195"/>
                      <a:pt x="4803" y="2070"/>
                    </a:cubicBezTo>
                    <a:cubicBezTo>
                      <a:pt x="4803" y="824"/>
                      <a:pt x="3793" y="1"/>
                      <a:pt x="2736"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60" name="Google Shape;1160;p17"/>
              <p:cNvSpPr/>
              <p:nvPr/>
            </p:nvSpPr>
            <p:spPr>
              <a:xfrm>
                <a:off x="5192823" y="3501823"/>
                <a:ext cx="13048" cy="13048"/>
              </a:xfrm>
              <a:custGeom>
                <a:avLst/>
                <a:gdLst/>
                <a:ahLst/>
                <a:cxnLst/>
                <a:rect l="l" t="t" r="r" b="b"/>
                <a:pathLst>
                  <a:path w="1659" h="1659" extrusionOk="0">
                    <a:moveTo>
                      <a:pt x="823" y="1"/>
                    </a:moveTo>
                    <a:cubicBezTo>
                      <a:pt x="376" y="1"/>
                      <a:pt x="1" y="364"/>
                      <a:pt x="1" y="823"/>
                    </a:cubicBezTo>
                    <a:cubicBezTo>
                      <a:pt x="1" y="1283"/>
                      <a:pt x="376" y="1658"/>
                      <a:pt x="823" y="1658"/>
                    </a:cubicBezTo>
                    <a:cubicBezTo>
                      <a:pt x="1283" y="1658"/>
                      <a:pt x="1658" y="1283"/>
                      <a:pt x="1658" y="823"/>
                    </a:cubicBezTo>
                    <a:cubicBezTo>
                      <a:pt x="1658" y="364"/>
                      <a:pt x="1283" y="1"/>
                      <a:pt x="823"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161" name="Google Shape;1161;p17"/>
            <p:cNvGrpSpPr/>
            <p:nvPr/>
          </p:nvGrpSpPr>
          <p:grpSpPr>
            <a:xfrm>
              <a:off x="3999382" y="2875996"/>
              <a:ext cx="63940" cy="54671"/>
              <a:chOff x="5349431" y="3622346"/>
              <a:chExt cx="37870" cy="32380"/>
            </a:xfrm>
          </p:grpSpPr>
          <p:sp>
            <p:nvSpPr>
              <p:cNvPr id="1162" name="Google Shape;1162;p17"/>
              <p:cNvSpPr/>
              <p:nvPr/>
            </p:nvSpPr>
            <p:spPr>
              <a:xfrm>
                <a:off x="5349431" y="3622346"/>
                <a:ext cx="37870" cy="32380"/>
              </a:xfrm>
              <a:custGeom>
                <a:avLst/>
                <a:gdLst/>
                <a:ahLst/>
                <a:cxnLst/>
                <a:rect l="l" t="t" r="r" b="b"/>
                <a:pathLst>
                  <a:path w="4815" h="4117" extrusionOk="0">
                    <a:moveTo>
                      <a:pt x="2740" y="0"/>
                    </a:moveTo>
                    <a:cubicBezTo>
                      <a:pt x="2232" y="0"/>
                      <a:pt x="1714" y="189"/>
                      <a:pt x="1295" y="608"/>
                    </a:cubicBezTo>
                    <a:cubicBezTo>
                      <a:pt x="0" y="1903"/>
                      <a:pt x="920" y="4116"/>
                      <a:pt x="2758" y="4116"/>
                    </a:cubicBezTo>
                    <a:cubicBezTo>
                      <a:pt x="3883" y="4116"/>
                      <a:pt x="4815" y="3197"/>
                      <a:pt x="4815" y="2060"/>
                    </a:cubicBezTo>
                    <a:cubicBezTo>
                      <a:pt x="4815" y="817"/>
                      <a:pt x="3798" y="0"/>
                      <a:pt x="2740"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63" name="Google Shape;1163;p17"/>
              <p:cNvSpPr/>
              <p:nvPr/>
            </p:nvSpPr>
            <p:spPr>
              <a:xfrm>
                <a:off x="5362369" y="3632075"/>
                <a:ext cx="15227" cy="13040"/>
              </a:xfrm>
              <a:custGeom>
                <a:avLst/>
                <a:gdLst/>
                <a:ahLst/>
                <a:cxnLst/>
                <a:rect l="l" t="t" r="r" b="b"/>
                <a:pathLst>
                  <a:path w="1936" h="1658" extrusionOk="0">
                    <a:moveTo>
                      <a:pt x="1134" y="0"/>
                    </a:moveTo>
                    <a:cubicBezTo>
                      <a:pt x="1127" y="0"/>
                      <a:pt x="1120" y="0"/>
                      <a:pt x="1113" y="0"/>
                    </a:cubicBezTo>
                    <a:cubicBezTo>
                      <a:pt x="363" y="0"/>
                      <a:pt x="0" y="883"/>
                      <a:pt x="521" y="1416"/>
                    </a:cubicBezTo>
                    <a:cubicBezTo>
                      <a:pt x="691" y="1583"/>
                      <a:pt x="899" y="1657"/>
                      <a:pt x="1101" y="1657"/>
                    </a:cubicBezTo>
                    <a:cubicBezTo>
                      <a:pt x="1529" y="1657"/>
                      <a:pt x="1936" y="1324"/>
                      <a:pt x="1936" y="823"/>
                    </a:cubicBezTo>
                    <a:cubicBezTo>
                      <a:pt x="1936" y="370"/>
                      <a:pt x="1573" y="0"/>
                      <a:pt x="1134"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164" name="Google Shape;1164;p17"/>
            <p:cNvGrpSpPr/>
            <p:nvPr/>
          </p:nvGrpSpPr>
          <p:grpSpPr>
            <a:xfrm>
              <a:off x="3525657" y="2777450"/>
              <a:ext cx="91096" cy="78042"/>
              <a:chOff x="5068855" y="3563980"/>
              <a:chExt cx="53954" cy="46223"/>
            </a:xfrm>
          </p:grpSpPr>
          <p:sp>
            <p:nvSpPr>
              <p:cNvPr id="1165" name="Google Shape;1165;p17"/>
              <p:cNvSpPr/>
              <p:nvPr/>
            </p:nvSpPr>
            <p:spPr>
              <a:xfrm>
                <a:off x="5068855" y="3563980"/>
                <a:ext cx="53954" cy="46223"/>
              </a:xfrm>
              <a:custGeom>
                <a:avLst/>
                <a:gdLst/>
                <a:ahLst/>
                <a:cxnLst/>
                <a:rect l="l" t="t" r="r" b="b"/>
                <a:pathLst>
                  <a:path w="6860" h="5877" extrusionOk="0">
                    <a:moveTo>
                      <a:pt x="3909" y="0"/>
                    </a:moveTo>
                    <a:cubicBezTo>
                      <a:pt x="3187" y="0"/>
                      <a:pt x="2451" y="269"/>
                      <a:pt x="1852" y="868"/>
                    </a:cubicBezTo>
                    <a:cubicBezTo>
                      <a:pt x="1" y="2719"/>
                      <a:pt x="1307" y="5876"/>
                      <a:pt x="3920" y="5876"/>
                    </a:cubicBezTo>
                    <a:cubicBezTo>
                      <a:pt x="5541" y="5876"/>
                      <a:pt x="6848" y="4558"/>
                      <a:pt x="6860" y="2937"/>
                    </a:cubicBezTo>
                    <a:cubicBezTo>
                      <a:pt x="6860" y="1170"/>
                      <a:pt x="5416" y="0"/>
                      <a:pt x="3909"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66" name="Google Shape;1166;p17"/>
              <p:cNvSpPr/>
              <p:nvPr/>
            </p:nvSpPr>
            <p:spPr>
              <a:xfrm>
                <a:off x="5086268" y="3573654"/>
                <a:ext cx="26835" cy="26843"/>
              </a:xfrm>
              <a:custGeom>
                <a:avLst/>
                <a:gdLst/>
                <a:ahLst/>
                <a:cxnLst/>
                <a:rect l="l" t="t" r="r" b="b"/>
                <a:pathLst>
                  <a:path w="3412" h="3413" extrusionOk="0">
                    <a:moveTo>
                      <a:pt x="1706" y="1"/>
                    </a:moveTo>
                    <a:cubicBezTo>
                      <a:pt x="763" y="1"/>
                      <a:pt x="1" y="763"/>
                      <a:pt x="1" y="1707"/>
                    </a:cubicBezTo>
                    <a:cubicBezTo>
                      <a:pt x="1" y="2650"/>
                      <a:pt x="763" y="3412"/>
                      <a:pt x="1706" y="3412"/>
                    </a:cubicBezTo>
                    <a:cubicBezTo>
                      <a:pt x="2650" y="3412"/>
                      <a:pt x="3412" y="2650"/>
                      <a:pt x="3412" y="1707"/>
                    </a:cubicBezTo>
                    <a:cubicBezTo>
                      <a:pt x="3412" y="763"/>
                      <a:pt x="2650" y="1"/>
                      <a:pt x="1706"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167" name="Google Shape;1167;p17"/>
            <p:cNvGrpSpPr/>
            <p:nvPr/>
          </p:nvGrpSpPr>
          <p:grpSpPr>
            <a:xfrm>
              <a:off x="3472978" y="2487936"/>
              <a:ext cx="63940" cy="54790"/>
              <a:chOff x="5037654" y="3392507"/>
              <a:chExt cx="37870" cy="32451"/>
            </a:xfrm>
          </p:grpSpPr>
          <p:sp>
            <p:nvSpPr>
              <p:cNvPr id="1168" name="Google Shape;1168;p17"/>
              <p:cNvSpPr/>
              <p:nvPr/>
            </p:nvSpPr>
            <p:spPr>
              <a:xfrm>
                <a:off x="5037654" y="3392507"/>
                <a:ext cx="37870" cy="32451"/>
              </a:xfrm>
              <a:custGeom>
                <a:avLst/>
                <a:gdLst/>
                <a:ahLst/>
                <a:cxnLst/>
                <a:rect l="l" t="t" r="r" b="b"/>
                <a:pathLst>
                  <a:path w="4815" h="4126" extrusionOk="0">
                    <a:moveTo>
                      <a:pt x="2742" y="1"/>
                    </a:moveTo>
                    <a:cubicBezTo>
                      <a:pt x="2238" y="1"/>
                      <a:pt x="1724" y="188"/>
                      <a:pt x="1307" y="606"/>
                    </a:cubicBezTo>
                    <a:cubicBezTo>
                      <a:pt x="0" y="1912"/>
                      <a:pt x="919" y="4126"/>
                      <a:pt x="2758" y="4126"/>
                    </a:cubicBezTo>
                    <a:cubicBezTo>
                      <a:pt x="3895" y="4114"/>
                      <a:pt x="4815" y="3194"/>
                      <a:pt x="4815" y="2069"/>
                    </a:cubicBezTo>
                    <a:cubicBezTo>
                      <a:pt x="4815" y="824"/>
                      <a:pt x="3799" y="1"/>
                      <a:pt x="2742"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69" name="Google Shape;1169;p17"/>
              <p:cNvSpPr/>
              <p:nvPr/>
            </p:nvSpPr>
            <p:spPr>
              <a:xfrm>
                <a:off x="5050592" y="3402213"/>
                <a:ext cx="15227" cy="13064"/>
              </a:xfrm>
              <a:custGeom>
                <a:avLst/>
                <a:gdLst/>
                <a:ahLst/>
                <a:cxnLst/>
                <a:rect l="l" t="t" r="r" b="b"/>
                <a:pathLst>
                  <a:path w="1936" h="1661" extrusionOk="0">
                    <a:moveTo>
                      <a:pt x="1113" y="1"/>
                    </a:moveTo>
                    <a:cubicBezTo>
                      <a:pt x="375" y="1"/>
                      <a:pt x="0" y="896"/>
                      <a:pt x="520" y="1416"/>
                    </a:cubicBezTo>
                    <a:cubicBezTo>
                      <a:pt x="689" y="1585"/>
                      <a:pt x="898" y="1661"/>
                      <a:pt x="1103" y="1661"/>
                    </a:cubicBezTo>
                    <a:cubicBezTo>
                      <a:pt x="1528" y="1661"/>
                      <a:pt x="1936" y="1333"/>
                      <a:pt x="1936" y="835"/>
                    </a:cubicBezTo>
                    <a:cubicBezTo>
                      <a:pt x="1936" y="376"/>
                      <a:pt x="1573" y="1"/>
                      <a:pt x="1113"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170" name="Google Shape;1170;p17"/>
            <p:cNvGrpSpPr/>
            <p:nvPr/>
          </p:nvGrpSpPr>
          <p:grpSpPr>
            <a:xfrm>
              <a:off x="4180258" y="2447620"/>
              <a:ext cx="63940" cy="54790"/>
              <a:chOff x="5456560" y="3368629"/>
              <a:chExt cx="37870" cy="32451"/>
            </a:xfrm>
          </p:grpSpPr>
          <p:sp>
            <p:nvSpPr>
              <p:cNvPr id="1171" name="Google Shape;1171;p17"/>
              <p:cNvSpPr/>
              <p:nvPr/>
            </p:nvSpPr>
            <p:spPr>
              <a:xfrm>
                <a:off x="5456560" y="3368629"/>
                <a:ext cx="37870" cy="32451"/>
              </a:xfrm>
              <a:custGeom>
                <a:avLst/>
                <a:gdLst/>
                <a:ahLst/>
                <a:cxnLst/>
                <a:rect l="l" t="t" r="r" b="b"/>
                <a:pathLst>
                  <a:path w="4815" h="4126" extrusionOk="0">
                    <a:moveTo>
                      <a:pt x="2742" y="0"/>
                    </a:moveTo>
                    <a:cubicBezTo>
                      <a:pt x="2238" y="0"/>
                      <a:pt x="1724" y="187"/>
                      <a:pt x="1307" y="605"/>
                    </a:cubicBezTo>
                    <a:cubicBezTo>
                      <a:pt x="0" y="1912"/>
                      <a:pt x="920" y="4125"/>
                      <a:pt x="2758" y="4125"/>
                    </a:cubicBezTo>
                    <a:cubicBezTo>
                      <a:pt x="3895" y="4113"/>
                      <a:pt x="4815" y="3194"/>
                      <a:pt x="4815" y="2069"/>
                    </a:cubicBezTo>
                    <a:cubicBezTo>
                      <a:pt x="4815" y="824"/>
                      <a:pt x="3800" y="0"/>
                      <a:pt x="2742"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72" name="Google Shape;1172;p17"/>
              <p:cNvSpPr/>
              <p:nvPr/>
            </p:nvSpPr>
            <p:spPr>
              <a:xfrm>
                <a:off x="5469498" y="3378334"/>
                <a:ext cx="15227" cy="13064"/>
              </a:xfrm>
              <a:custGeom>
                <a:avLst/>
                <a:gdLst/>
                <a:ahLst/>
                <a:cxnLst/>
                <a:rect l="l" t="t" r="r" b="b"/>
                <a:pathLst>
                  <a:path w="1936" h="1661" extrusionOk="0">
                    <a:moveTo>
                      <a:pt x="1113" y="0"/>
                    </a:moveTo>
                    <a:cubicBezTo>
                      <a:pt x="375" y="0"/>
                      <a:pt x="0" y="895"/>
                      <a:pt x="520" y="1416"/>
                    </a:cubicBezTo>
                    <a:cubicBezTo>
                      <a:pt x="693" y="1585"/>
                      <a:pt x="903" y="1660"/>
                      <a:pt x="1108" y="1660"/>
                    </a:cubicBezTo>
                    <a:cubicBezTo>
                      <a:pt x="1533" y="1660"/>
                      <a:pt x="1936" y="1333"/>
                      <a:pt x="1936" y="835"/>
                    </a:cubicBezTo>
                    <a:cubicBezTo>
                      <a:pt x="1936" y="375"/>
                      <a:pt x="1573" y="0"/>
                      <a:pt x="1113"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173" name="Google Shape;1173;p17"/>
            <p:cNvGrpSpPr/>
            <p:nvPr/>
          </p:nvGrpSpPr>
          <p:grpSpPr>
            <a:xfrm>
              <a:off x="2997009" y="2671986"/>
              <a:ext cx="78082" cy="66874"/>
              <a:chOff x="4755749" y="3501516"/>
              <a:chExt cx="46246" cy="39608"/>
            </a:xfrm>
          </p:grpSpPr>
          <p:sp>
            <p:nvSpPr>
              <p:cNvPr id="1174" name="Google Shape;1174;p17"/>
              <p:cNvSpPr/>
              <p:nvPr/>
            </p:nvSpPr>
            <p:spPr>
              <a:xfrm>
                <a:off x="4755749" y="3501516"/>
                <a:ext cx="46246" cy="39608"/>
              </a:xfrm>
              <a:custGeom>
                <a:avLst/>
                <a:gdLst/>
                <a:ahLst/>
                <a:cxnLst/>
                <a:rect l="l" t="t" r="r" b="b"/>
                <a:pathLst>
                  <a:path w="5880" h="5036" extrusionOk="0">
                    <a:moveTo>
                      <a:pt x="3345" y="0"/>
                    </a:moveTo>
                    <a:cubicBezTo>
                      <a:pt x="2727" y="0"/>
                      <a:pt x="2097" y="229"/>
                      <a:pt x="1585" y="741"/>
                    </a:cubicBezTo>
                    <a:cubicBezTo>
                      <a:pt x="0" y="2326"/>
                      <a:pt x="1125" y="5036"/>
                      <a:pt x="3363" y="5036"/>
                    </a:cubicBezTo>
                    <a:cubicBezTo>
                      <a:pt x="4754" y="5036"/>
                      <a:pt x="5879" y="3911"/>
                      <a:pt x="5879" y="2520"/>
                    </a:cubicBezTo>
                    <a:cubicBezTo>
                      <a:pt x="5879" y="1005"/>
                      <a:pt x="4638" y="0"/>
                      <a:pt x="3345"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75" name="Google Shape;1175;p17"/>
              <p:cNvSpPr/>
              <p:nvPr/>
            </p:nvSpPr>
            <p:spPr>
              <a:xfrm>
                <a:off x="4768687" y="3511245"/>
                <a:ext cx="23697" cy="20221"/>
              </a:xfrm>
              <a:custGeom>
                <a:avLst/>
                <a:gdLst/>
                <a:ahLst/>
                <a:cxnLst/>
                <a:rect l="l" t="t" r="r" b="b"/>
                <a:pathLst>
                  <a:path w="3013" h="2571" extrusionOk="0">
                    <a:moveTo>
                      <a:pt x="1718" y="0"/>
                    </a:moveTo>
                    <a:cubicBezTo>
                      <a:pt x="569" y="0"/>
                      <a:pt x="0" y="1379"/>
                      <a:pt x="811" y="2190"/>
                    </a:cubicBezTo>
                    <a:cubicBezTo>
                      <a:pt x="1074" y="2453"/>
                      <a:pt x="1398" y="2571"/>
                      <a:pt x="1715" y="2571"/>
                    </a:cubicBezTo>
                    <a:cubicBezTo>
                      <a:pt x="2377" y="2571"/>
                      <a:pt x="3013" y="2059"/>
                      <a:pt x="3013" y="1283"/>
                    </a:cubicBezTo>
                    <a:cubicBezTo>
                      <a:pt x="3013" y="581"/>
                      <a:pt x="2432" y="0"/>
                      <a:pt x="1718"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176" name="Google Shape;1176;p17"/>
            <p:cNvGrpSpPr/>
            <p:nvPr/>
          </p:nvGrpSpPr>
          <p:grpSpPr>
            <a:xfrm>
              <a:off x="2871388" y="2645082"/>
              <a:ext cx="63794" cy="54750"/>
              <a:chOff x="4681346" y="3485582"/>
              <a:chExt cx="37783" cy="32427"/>
            </a:xfrm>
          </p:grpSpPr>
          <p:sp>
            <p:nvSpPr>
              <p:cNvPr id="1177" name="Google Shape;1177;p17"/>
              <p:cNvSpPr/>
              <p:nvPr/>
            </p:nvSpPr>
            <p:spPr>
              <a:xfrm>
                <a:off x="4681346" y="3485582"/>
                <a:ext cx="37783" cy="32427"/>
              </a:xfrm>
              <a:custGeom>
                <a:avLst/>
                <a:gdLst/>
                <a:ahLst/>
                <a:cxnLst/>
                <a:rect l="l" t="t" r="r" b="b"/>
                <a:pathLst>
                  <a:path w="4804" h="4123" extrusionOk="0">
                    <a:moveTo>
                      <a:pt x="2738" y="1"/>
                    </a:moveTo>
                    <a:cubicBezTo>
                      <a:pt x="2231" y="1"/>
                      <a:pt x="1715" y="191"/>
                      <a:pt x="1295" y="614"/>
                    </a:cubicBezTo>
                    <a:cubicBezTo>
                      <a:pt x="1" y="1909"/>
                      <a:pt x="920" y="4122"/>
                      <a:pt x="2747" y="4122"/>
                    </a:cubicBezTo>
                    <a:cubicBezTo>
                      <a:pt x="3884" y="4122"/>
                      <a:pt x="4803" y="3203"/>
                      <a:pt x="4803" y="2066"/>
                    </a:cubicBezTo>
                    <a:cubicBezTo>
                      <a:pt x="4803" y="824"/>
                      <a:pt x="3793" y="1"/>
                      <a:pt x="2738"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78" name="Google Shape;1178;p17"/>
              <p:cNvSpPr/>
              <p:nvPr/>
            </p:nvSpPr>
            <p:spPr>
              <a:xfrm>
                <a:off x="4696479" y="3495263"/>
                <a:ext cx="13040" cy="13040"/>
              </a:xfrm>
              <a:custGeom>
                <a:avLst/>
                <a:gdLst/>
                <a:ahLst/>
                <a:cxnLst/>
                <a:rect l="l" t="t" r="r" b="b"/>
                <a:pathLst>
                  <a:path w="1658" h="1658" extrusionOk="0">
                    <a:moveTo>
                      <a:pt x="823" y="0"/>
                    </a:moveTo>
                    <a:cubicBezTo>
                      <a:pt x="363" y="0"/>
                      <a:pt x="0" y="375"/>
                      <a:pt x="0" y="835"/>
                    </a:cubicBezTo>
                    <a:cubicBezTo>
                      <a:pt x="0" y="1295"/>
                      <a:pt x="363" y="1657"/>
                      <a:pt x="823" y="1657"/>
                    </a:cubicBezTo>
                    <a:cubicBezTo>
                      <a:pt x="1282" y="1657"/>
                      <a:pt x="1657" y="1295"/>
                      <a:pt x="1657" y="835"/>
                    </a:cubicBezTo>
                    <a:cubicBezTo>
                      <a:pt x="1657" y="375"/>
                      <a:pt x="1282" y="0"/>
                      <a:pt x="823"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179" name="Google Shape;1179;p17"/>
            <p:cNvGrpSpPr/>
            <p:nvPr/>
          </p:nvGrpSpPr>
          <p:grpSpPr>
            <a:xfrm>
              <a:off x="3016118" y="2316699"/>
              <a:ext cx="63953" cy="54790"/>
              <a:chOff x="4767067" y="3291088"/>
              <a:chExt cx="37878" cy="32451"/>
            </a:xfrm>
          </p:grpSpPr>
          <p:sp>
            <p:nvSpPr>
              <p:cNvPr id="1180" name="Google Shape;1180;p17"/>
              <p:cNvSpPr/>
              <p:nvPr/>
            </p:nvSpPr>
            <p:spPr>
              <a:xfrm>
                <a:off x="4767067" y="3291088"/>
                <a:ext cx="37878" cy="32451"/>
              </a:xfrm>
              <a:custGeom>
                <a:avLst/>
                <a:gdLst/>
                <a:ahLst/>
                <a:cxnLst/>
                <a:rect l="l" t="t" r="r" b="b"/>
                <a:pathLst>
                  <a:path w="4816" h="4126" extrusionOk="0">
                    <a:moveTo>
                      <a:pt x="2739" y="0"/>
                    </a:moveTo>
                    <a:cubicBezTo>
                      <a:pt x="2233" y="0"/>
                      <a:pt x="1717" y="188"/>
                      <a:pt x="1295" y="605"/>
                    </a:cubicBezTo>
                    <a:cubicBezTo>
                      <a:pt x="1" y="1900"/>
                      <a:pt x="920" y="4126"/>
                      <a:pt x="2759" y="4126"/>
                    </a:cubicBezTo>
                    <a:cubicBezTo>
                      <a:pt x="3884" y="4113"/>
                      <a:pt x="4803" y="3206"/>
                      <a:pt x="4815" y="2069"/>
                    </a:cubicBezTo>
                    <a:cubicBezTo>
                      <a:pt x="4815" y="824"/>
                      <a:pt x="3800" y="0"/>
                      <a:pt x="2739"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81" name="Google Shape;1181;p17"/>
              <p:cNvSpPr/>
              <p:nvPr/>
            </p:nvSpPr>
            <p:spPr>
              <a:xfrm>
                <a:off x="4780036" y="3300888"/>
                <a:ext cx="15203" cy="13009"/>
              </a:xfrm>
              <a:custGeom>
                <a:avLst/>
                <a:gdLst/>
                <a:ahLst/>
                <a:cxnLst/>
                <a:rect l="l" t="t" r="r" b="b"/>
                <a:pathLst>
                  <a:path w="1933" h="1654" extrusionOk="0">
                    <a:moveTo>
                      <a:pt x="1131" y="0"/>
                    </a:moveTo>
                    <a:cubicBezTo>
                      <a:pt x="1124" y="0"/>
                      <a:pt x="1117" y="0"/>
                      <a:pt x="1110" y="1"/>
                    </a:cubicBezTo>
                    <a:cubicBezTo>
                      <a:pt x="1105" y="0"/>
                      <a:pt x="1100" y="0"/>
                      <a:pt x="1095" y="0"/>
                    </a:cubicBezTo>
                    <a:cubicBezTo>
                      <a:pt x="367" y="0"/>
                      <a:pt x="0" y="887"/>
                      <a:pt x="517" y="1404"/>
                    </a:cubicBezTo>
                    <a:cubicBezTo>
                      <a:pt x="686" y="1577"/>
                      <a:pt x="895" y="1654"/>
                      <a:pt x="1100" y="1654"/>
                    </a:cubicBezTo>
                    <a:cubicBezTo>
                      <a:pt x="1525" y="1654"/>
                      <a:pt x="1932" y="1321"/>
                      <a:pt x="1932" y="823"/>
                    </a:cubicBezTo>
                    <a:cubicBezTo>
                      <a:pt x="1932" y="371"/>
                      <a:pt x="1569" y="0"/>
                      <a:pt x="1131"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182" name="Google Shape;1182;p17"/>
            <p:cNvGrpSpPr/>
            <p:nvPr/>
          </p:nvGrpSpPr>
          <p:grpSpPr>
            <a:xfrm>
              <a:off x="2882316" y="2509939"/>
              <a:ext cx="63780" cy="54790"/>
              <a:chOff x="4687819" y="3405539"/>
              <a:chExt cx="37776" cy="32451"/>
            </a:xfrm>
          </p:grpSpPr>
          <p:sp>
            <p:nvSpPr>
              <p:cNvPr id="1183" name="Google Shape;1183;p17"/>
              <p:cNvSpPr/>
              <p:nvPr/>
            </p:nvSpPr>
            <p:spPr>
              <a:xfrm>
                <a:off x="4687819" y="3405539"/>
                <a:ext cx="37776" cy="32451"/>
              </a:xfrm>
              <a:custGeom>
                <a:avLst/>
                <a:gdLst/>
                <a:ahLst/>
                <a:cxnLst/>
                <a:rect l="l" t="t" r="r" b="b"/>
                <a:pathLst>
                  <a:path w="4803" h="4126" extrusionOk="0">
                    <a:moveTo>
                      <a:pt x="2730" y="1"/>
                    </a:moveTo>
                    <a:cubicBezTo>
                      <a:pt x="2226" y="1"/>
                      <a:pt x="1712" y="188"/>
                      <a:pt x="1295" y="606"/>
                    </a:cubicBezTo>
                    <a:cubicBezTo>
                      <a:pt x="0" y="1912"/>
                      <a:pt x="920" y="4126"/>
                      <a:pt x="2758" y="4126"/>
                    </a:cubicBezTo>
                    <a:cubicBezTo>
                      <a:pt x="3883" y="4114"/>
                      <a:pt x="4803" y="3195"/>
                      <a:pt x="4803" y="2070"/>
                    </a:cubicBezTo>
                    <a:cubicBezTo>
                      <a:pt x="4803" y="824"/>
                      <a:pt x="3787" y="1"/>
                      <a:pt x="2730"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84" name="Google Shape;1184;p17"/>
              <p:cNvSpPr/>
              <p:nvPr/>
            </p:nvSpPr>
            <p:spPr>
              <a:xfrm>
                <a:off x="4702944" y="3415245"/>
                <a:ext cx="13040" cy="13048"/>
              </a:xfrm>
              <a:custGeom>
                <a:avLst/>
                <a:gdLst/>
                <a:ahLst/>
                <a:cxnLst/>
                <a:rect l="l" t="t" r="r" b="b"/>
                <a:pathLst>
                  <a:path w="1658" h="1659" extrusionOk="0">
                    <a:moveTo>
                      <a:pt x="823" y="1"/>
                    </a:moveTo>
                    <a:cubicBezTo>
                      <a:pt x="376" y="1"/>
                      <a:pt x="1" y="376"/>
                      <a:pt x="1" y="836"/>
                    </a:cubicBezTo>
                    <a:cubicBezTo>
                      <a:pt x="1" y="1295"/>
                      <a:pt x="376" y="1658"/>
                      <a:pt x="823" y="1658"/>
                    </a:cubicBezTo>
                    <a:cubicBezTo>
                      <a:pt x="1283" y="1658"/>
                      <a:pt x="1658" y="1295"/>
                      <a:pt x="1658" y="836"/>
                    </a:cubicBezTo>
                    <a:cubicBezTo>
                      <a:pt x="1658" y="376"/>
                      <a:pt x="1283" y="1"/>
                      <a:pt x="823"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185" name="Google Shape;1185;p17"/>
            <p:cNvGrpSpPr/>
            <p:nvPr/>
          </p:nvGrpSpPr>
          <p:grpSpPr>
            <a:xfrm>
              <a:off x="3279566" y="2576243"/>
              <a:ext cx="89170" cy="76515"/>
              <a:chOff x="4923101" y="3444809"/>
              <a:chExt cx="52813" cy="45318"/>
            </a:xfrm>
          </p:grpSpPr>
          <p:sp>
            <p:nvSpPr>
              <p:cNvPr id="1186" name="Google Shape;1186;p17"/>
              <p:cNvSpPr/>
              <p:nvPr/>
            </p:nvSpPr>
            <p:spPr>
              <a:xfrm>
                <a:off x="4923101" y="3444809"/>
                <a:ext cx="52813" cy="45318"/>
              </a:xfrm>
              <a:custGeom>
                <a:avLst/>
                <a:gdLst/>
                <a:ahLst/>
                <a:cxnLst/>
                <a:rect l="l" t="t" r="r" b="b"/>
                <a:pathLst>
                  <a:path w="6715" h="5762" extrusionOk="0">
                    <a:moveTo>
                      <a:pt x="3823" y="1"/>
                    </a:moveTo>
                    <a:cubicBezTo>
                      <a:pt x="3117" y="1"/>
                      <a:pt x="2398" y="263"/>
                      <a:pt x="1815" y="851"/>
                    </a:cubicBezTo>
                    <a:cubicBezTo>
                      <a:pt x="1" y="2665"/>
                      <a:pt x="1283" y="5762"/>
                      <a:pt x="3847" y="5762"/>
                    </a:cubicBezTo>
                    <a:cubicBezTo>
                      <a:pt x="5432" y="5762"/>
                      <a:pt x="6714" y="4468"/>
                      <a:pt x="6714" y="2883"/>
                    </a:cubicBezTo>
                    <a:cubicBezTo>
                      <a:pt x="6714" y="1148"/>
                      <a:pt x="5298" y="1"/>
                      <a:pt x="3823"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87" name="Google Shape;1187;p17"/>
              <p:cNvSpPr/>
              <p:nvPr/>
            </p:nvSpPr>
            <p:spPr>
              <a:xfrm>
                <a:off x="4936039" y="3454538"/>
                <a:ext cx="30265" cy="25915"/>
              </a:xfrm>
              <a:custGeom>
                <a:avLst/>
                <a:gdLst/>
                <a:ahLst/>
                <a:cxnLst/>
                <a:rect l="l" t="t" r="r" b="b"/>
                <a:pathLst>
                  <a:path w="3848" h="3295" extrusionOk="0">
                    <a:moveTo>
                      <a:pt x="2202" y="1"/>
                    </a:moveTo>
                    <a:cubicBezTo>
                      <a:pt x="727" y="1"/>
                      <a:pt x="1" y="1779"/>
                      <a:pt x="1029" y="2807"/>
                    </a:cubicBezTo>
                    <a:cubicBezTo>
                      <a:pt x="1365" y="3144"/>
                      <a:pt x="1779" y="3294"/>
                      <a:pt x="2185" y="3294"/>
                    </a:cubicBezTo>
                    <a:cubicBezTo>
                      <a:pt x="3034" y="3294"/>
                      <a:pt x="3847" y="2636"/>
                      <a:pt x="3847" y="1646"/>
                    </a:cubicBezTo>
                    <a:cubicBezTo>
                      <a:pt x="3847" y="739"/>
                      <a:pt x="3110" y="1"/>
                      <a:pt x="2202"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188" name="Google Shape;1188;p17"/>
            <p:cNvGrpSpPr/>
            <p:nvPr/>
          </p:nvGrpSpPr>
          <p:grpSpPr>
            <a:xfrm>
              <a:off x="3149455" y="2930706"/>
              <a:ext cx="53024" cy="45574"/>
              <a:chOff x="4846040" y="3654750"/>
              <a:chExt cx="31405" cy="26993"/>
            </a:xfrm>
          </p:grpSpPr>
          <p:sp>
            <p:nvSpPr>
              <p:cNvPr id="1189" name="Google Shape;1189;p17"/>
              <p:cNvSpPr/>
              <p:nvPr/>
            </p:nvSpPr>
            <p:spPr>
              <a:xfrm>
                <a:off x="4846040" y="3654750"/>
                <a:ext cx="31405" cy="26993"/>
              </a:xfrm>
              <a:custGeom>
                <a:avLst/>
                <a:gdLst/>
                <a:ahLst/>
                <a:cxnLst/>
                <a:rect l="l" t="t" r="r" b="b"/>
                <a:pathLst>
                  <a:path w="3993" h="3432" extrusionOk="0">
                    <a:moveTo>
                      <a:pt x="2272" y="0"/>
                    </a:moveTo>
                    <a:cubicBezTo>
                      <a:pt x="1853" y="0"/>
                      <a:pt x="1425" y="156"/>
                      <a:pt x="1077" y="504"/>
                    </a:cubicBezTo>
                    <a:cubicBezTo>
                      <a:pt x="0" y="1581"/>
                      <a:pt x="750" y="3432"/>
                      <a:pt x="2274" y="3432"/>
                    </a:cubicBezTo>
                    <a:cubicBezTo>
                      <a:pt x="3218" y="3432"/>
                      <a:pt x="3992" y="2658"/>
                      <a:pt x="3992" y="1714"/>
                    </a:cubicBezTo>
                    <a:cubicBezTo>
                      <a:pt x="3992" y="683"/>
                      <a:pt x="3150" y="0"/>
                      <a:pt x="2272"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90" name="Google Shape;1190;p17"/>
              <p:cNvSpPr/>
              <p:nvPr/>
            </p:nvSpPr>
            <p:spPr>
              <a:xfrm>
                <a:off x="4858883" y="3664424"/>
                <a:ext cx="8856" cy="7676"/>
              </a:xfrm>
              <a:custGeom>
                <a:avLst/>
                <a:gdLst/>
                <a:ahLst/>
                <a:cxnLst/>
                <a:rect l="l" t="t" r="r" b="b"/>
                <a:pathLst>
                  <a:path w="1126" h="976" extrusionOk="0">
                    <a:moveTo>
                      <a:pt x="641" y="0"/>
                    </a:moveTo>
                    <a:cubicBezTo>
                      <a:pt x="218" y="0"/>
                      <a:pt x="0" y="520"/>
                      <a:pt x="303" y="835"/>
                    </a:cubicBezTo>
                    <a:cubicBezTo>
                      <a:pt x="400" y="932"/>
                      <a:pt x="519" y="975"/>
                      <a:pt x="636" y="975"/>
                    </a:cubicBezTo>
                    <a:cubicBezTo>
                      <a:pt x="885" y="975"/>
                      <a:pt x="1125" y="780"/>
                      <a:pt x="1125" y="484"/>
                    </a:cubicBezTo>
                    <a:cubicBezTo>
                      <a:pt x="1125" y="218"/>
                      <a:pt x="907" y="0"/>
                      <a:pt x="641"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191" name="Google Shape;1191;p17"/>
            <p:cNvGrpSpPr/>
            <p:nvPr/>
          </p:nvGrpSpPr>
          <p:grpSpPr>
            <a:xfrm>
              <a:off x="3283908" y="2993092"/>
              <a:ext cx="67963" cy="58203"/>
              <a:chOff x="4925673" y="3691700"/>
              <a:chExt cx="40253" cy="34472"/>
            </a:xfrm>
          </p:grpSpPr>
          <p:sp>
            <p:nvSpPr>
              <p:cNvPr id="1192" name="Google Shape;1192;p17"/>
              <p:cNvSpPr/>
              <p:nvPr/>
            </p:nvSpPr>
            <p:spPr>
              <a:xfrm>
                <a:off x="4925673" y="3691700"/>
                <a:ext cx="40253" cy="34472"/>
              </a:xfrm>
              <a:custGeom>
                <a:avLst/>
                <a:gdLst/>
                <a:ahLst/>
                <a:cxnLst/>
                <a:rect l="l" t="t" r="r" b="b"/>
                <a:pathLst>
                  <a:path w="5118" h="4383" extrusionOk="0">
                    <a:moveTo>
                      <a:pt x="2908" y="0"/>
                    </a:moveTo>
                    <a:cubicBezTo>
                      <a:pt x="2371" y="0"/>
                      <a:pt x="1825" y="200"/>
                      <a:pt x="1379" y="645"/>
                    </a:cubicBezTo>
                    <a:cubicBezTo>
                      <a:pt x="0" y="2024"/>
                      <a:pt x="968" y="4383"/>
                      <a:pt x="2915" y="4383"/>
                    </a:cubicBezTo>
                    <a:cubicBezTo>
                      <a:pt x="4125" y="4383"/>
                      <a:pt x="5105" y="3403"/>
                      <a:pt x="5117" y="2193"/>
                    </a:cubicBezTo>
                    <a:cubicBezTo>
                      <a:pt x="5109" y="875"/>
                      <a:pt x="4031" y="0"/>
                      <a:pt x="2908"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93" name="Google Shape;1193;p17"/>
              <p:cNvSpPr/>
              <p:nvPr/>
            </p:nvSpPr>
            <p:spPr>
              <a:xfrm>
                <a:off x="4938516" y="3701334"/>
                <a:ext cx="17704" cy="15187"/>
              </a:xfrm>
              <a:custGeom>
                <a:avLst/>
                <a:gdLst/>
                <a:ahLst/>
                <a:cxnLst/>
                <a:rect l="l" t="t" r="r" b="b"/>
                <a:pathLst>
                  <a:path w="2251" h="1931" extrusionOk="0">
                    <a:moveTo>
                      <a:pt x="1295" y="1"/>
                    </a:moveTo>
                    <a:cubicBezTo>
                      <a:pt x="436" y="1"/>
                      <a:pt x="0" y="1041"/>
                      <a:pt x="605" y="1646"/>
                    </a:cubicBezTo>
                    <a:cubicBezTo>
                      <a:pt x="801" y="1842"/>
                      <a:pt x="1043" y="1930"/>
                      <a:pt x="1281" y="1930"/>
                    </a:cubicBezTo>
                    <a:cubicBezTo>
                      <a:pt x="1775" y="1930"/>
                      <a:pt x="2250" y="1549"/>
                      <a:pt x="2250" y="968"/>
                    </a:cubicBezTo>
                    <a:cubicBezTo>
                      <a:pt x="2250" y="436"/>
                      <a:pt x="1827" y="1"/>
                      <a:pt x="1295"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194" name="Google Shape;1194;p17"/>
            <p:cNvGrpSpPr/>
            <p:nvPr/>
          </p:nvGrpSpPr>
          <p:grpSpPr>
            <a:xfrm>
              <a:off x="3231535" y="3076074"/>
              <a:ext cx="53024" cy="45428"/>
              <a:chOff x="4894653" y="3740848"/>
              <a:chExt cx="31405" cy="26906"/>
            </a:xfrm>
          </p:grpSpPr>
          <p:sp>
            <p:nvSpPr>
              <p:cNvPr id="1195" name="Google Shape;1195;p17"/>
              <p:cNvSpPr/>
              <p:nvPr/>
            </p:nvSpPr>
            <p:spPr>
              <a:xfrm>
                <a:off x="4894653" y="3740848"/>
                <a:ext cx="31405" cy="26906"/>
              </a:xfrm>
              <a:custGeom>
                <a:avLst/>
                <a:gdLst/>
                <a:ahLst/>
                <a:cxnLst/>
                <a:rect l="l" t="t" r="r" b="b"/>
                <a:pathLst>
                  <a:path w="3993" h="3421" extrusionOk="0">
                    <a:moveTo>
                      <a:pt x="2273" y="1"/>
                    </a:moveTo>
                    <a:cubicBezTo>
                      <a:pt x="1853" y="1"/>
                      <a:pt x="1425" y="157"/>
                      <a:pt x="1077" y="505"/>
                    </a:cubicBezTo>
                    <a:cubicBezTo>
                      <a:pt x="1" y="1582"/>
                      <a:pt x="763" y="3420"/>
                      <a:pt x="2287" y="3420"/>
                    </a:cubicBezTo>
                    <a:cubicBezTo>
                      <a:pt x="3230" y="3420"/>
                      <a:pt x="3993" y="2658"/>
                      <a:pt x="3993" y="1715"/>
                    </a:cubicBezTo>
                    <a:cubicBezTo>
                      <a:pt x="3993" y="683"/>
                      <a:pt x="3151" y="1"/>
                      <a:pt x="2273"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96" name="Google Shape;1196;p17"/>
              <p:cNvSpPr/>
              <p:nvPr/>
            </p:nvSpPr>
            <p:spPr>
              <a:xfrm>
                <a:off x="4907497" y="3750522"/>
                <a:ext cx="8950" cy="7605"/>
              </a:xfrm>
              <a:custGeom>
                <a:avLst/>
                <a:gdLst/>
                <a:ahLst/>
                <a:cxnLst/>
                <a:rect l="l" t="t" r="r" b="b"/>
                <a:pathLst>
                  <a:path w="1138" h="967" extrusionOk="0">
                    <a:moveTo>
                      <a:pt x="654" y="1"/>
                    </a:moveTo>
                    <a:cubicBezTo>
                      <a:pt x="218" y="1"/>
                      <a:pt x="1" y="521"/>
                      <a:pt x="303" y="823"/>
                    </a:cubicBezTo>
                    <a:cubicBezTo>
                      <a:pt x="406" y="922"/>
                      <a:pt x="531" y="967"/>
                      <a:pt x="652" y="967"/>
                    </a:cubicBezTo>
                    <a:cubicBezTo>
                      <a:pt x="902" y="967"/>
                      <a:pt x="1138" y="778"/>
                      <a:pt x="1138" y="485"/>
                    </a:cubicBezTo>
                    <a:cubicBezTo>
                      <a:pt x="1138" y="219"/>
                      <a:pt x="920" y="1"/>
                      <a:pt x="654"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197" name="Google Shape;1197;p17"/>
            <p:cNvGrpSpPr/>
            <p:nvPr/>
          </p:nvGrpSpPr>
          <p:grpSpPr>
            <a:xfrm>
              <a:off x="3345750" y="3000940"/>
              <a:ext cx="64590" cy="55335"/>
              <a:chOff x="4962300" y="3696348"/>
              <a:chExt cx="38255" cy="32773"/>
            </a:xfrm>
          </p:grpSpPr>
          <p:sp>
            <p:nvSpPr>
              <p:cNvPr id="1198" name="Google Shape;1198;p17"/>
              <p:cNvSpPr/>
              <p:nvPr/>
            </p:nvSpPr>
            <p:spPr>
              <a:xfrm>
                <a:off x="4962300" y="3696348"/>
                <a:ext cx="38255" cy="32773"/>
              </a:xfrm>
              <a:custGeom>
                <a:avLst/>
                <a:gdLst/>
                <a:ahLst/>
                <a:cxnLst/>
                <a:rect l="l" t="t" r="r" b="b"/>
                <a:pathLst>
                  <a:path w="4864" h="4167" extrusionOk="0">
                    <a:moveTo>
                      <a:pt x="2767" y="1"/>
                    </a:moveTo>
                    <a:cubicBezTo>
                      <a:pt x="2259" y="1"/>
                      <a:pt x="1740" y="189"/>
                      <a:pt x="1319" y="611"/>
                    </a:cubicBezTo>
                    <a:cubicBezTo>
                      <a:pt x="0" y="1929"/>
                      <a:pt x="932" y="4167"/>
                      <a:pt x="2783" y="4167"/>
                    </a:cubicBezTo>
                    <a:cubicBezTo>
                      <a:pt x="3932" y="4167"/>
                      <a:pt x="4863" y="3236"/>
                      <a:pt x="4863" y="2086"/>
                    </a:cubicBezTo>
                    <a:cubicBezTo>
                      <a:pt x="4863" y="833"/>
                      <a:pt x="3836" y="1"/>
                      <a:pt x="2767"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99" name="Google Shape;1199;p17"/>
              <p:cNvSpPr/>
              <p:nvPr/>
            </p:nvSpPr>
            <p:spPr>
              <a:xfrm>
                <a:off x="4975238" y="3706093"/>
                <a:ext cx="15612" cy="13386"/>
              </a:xfrm>
              <a:custGeom>
                <a:avLst/>
                <a:gdLst/>
                <a:ahLst/>
                <a:cxnLst/>
                <a:rect l="l" t="t" r="r" b="b"/>
                <a:pathLst>
                  <a:path w="1985" h="1702" extrusionOk="0">
                    <a:moveTo>
                      <a:pt x="1138" y="1"/>
                    </a:moveTo>
                    <a:cubicBezTo>
                      <a:pt x="388" y="1"/>
                      <a:pt x="1" y="908"/>
                      <a:pt x="533" y="1452"/>
                    </a:cubicBezTo>
                    <a:cubicBezTo>
                      <a:pt x="709" y="1624"/>
                      <a:pt x="923" y="1702"/>
                      <a:pt x="1132" y="1702"/>
                    </a:cubicBezTo>
                    <a:cubicBezTo>
                      <a:pt x="1569" y="1702"/>
                      <a:pt x="1984" y="1363"/>
                      <a:pt x="1984" y="847"/>
                    </a:cubicBezTo>
                    <a:cubicBezTo>
                      <a:pt x="1984" y="376"/>
                      <a:pt x="1609" y="1"/>
                      <a:pt x="1138"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200" name="Google Shape;1200;p17"/>
            <p:cNvGrpSpPr/>
            <p:nvPr/>
          </p:nvGrpSpPr>
          <p:grpSpPr>
            <a:xfrm>
              <a:off x="3375947" y="3080297"/>
              <a:ext cx="53183" cy="45535"/>
              <a:chOff x="4980185" y="3743349"/>
              <a:chExt cx="31499" cy="26969"/>
            </a:xfrm>
          </p:grpSpPr>
          <p:sp>
            <p:nvSpPr>
              <p:cNvPr id="1201" name="Google Shape;1201;p17"/>
              <p:cNvSpPr/>
              <p:nvPr/>
            </p:nvSpPr>
            <p:spPr>
              <a:xfrm>
                <a:off x="4980185" y="3743349"/>
                <a:ext cx="31499" cy="26969"/>
              </a:xfrm>
              <a:custGeom>
                <a:avLst/>
                <a:gdLst/>
                <a:ahLst/>
                <a:cxnLst/>
                <a:rect l="l" t="t" r="r" b="b"/>
                <a:pathLst>
                  <a:path w="4005" h="3429" extrusionOk="0">
                    <a:moveTo>
                      <a:pt x="2274" y="0"/>
                    </a:moveTo>
                    <a:cubicBezTo>
                      <a:pt x="1855" y="0"/>
                      <a:pt x="1427" y="155"/>
                      <a:pt x="1077" y="501"/>
                    </a:cubicBezTo>
                    <a:cubicBezTo>
                      <a:pt x="1" y="1578"/>
                      <a:pt x="763" y="3429"/>
                      <a:pt x="2287" y="3429"/>
                    </a:cubicBezTo>
                    <a:cubicBezTo>
                      <a:pt x="3230" y="3429"/>
                      <a:pt x="3993" y="2667"/>
                      <a:pt x="4005" y="1723"/>
                    </a:cubicBezTo>
                    <a:cubicBezTo>
                      <a:pt x="4005" y="689"/>
                      <a:pt x="3158" y="0"/>
                      <a:pt x="2274"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02" name="Google Shape;1202;p17"/>
              <p:cNvSpPr/>
              <p:nvPr/>
            </p:nvSpPr>
            <p:spPr>
              <a:xfrm>
                <a:off x="4993123" y="3753094"/>
                <a:ext cx="8856" cy="7605"/>
              </a:xfrm>
              <a:custGeom>
                <a:avLst/>
                <a:gdLst/>
                <a:ahLst/>
                <a:cxnLst/>
                <a:rect l="l" t="t" r="r" b="b"/>
                <a:pathLst>
                  <a:path w="1126" h="967" extrusionOk="0">
                    <a:moveTo>
                      <a:pt x="642" y="0"/>
                    </a:moveTo>
                    <a:cubicBezTo>
                      <a:pt x="206" y="0"/>
                      <a:pt x="1" y="521"/>
                      <a:pt x="303" y="823"/>
                    </a:cubicBezTo>
                    <a:cubicBezTo>
                      <a:pt x="402" y="922"/>
                      <a:pt x="524" y="966"/>
                      <a:pt x="644" y="966"/>
                    </a:cubicBezTo>
                    <a:cubicBezTo>
                      <a:pt x="890" y="966"/>
                      <a:pt x="1126" y="777"/>
                      <a:pt x="1126" y="484"/>
                    </a:cubicBezTo>
                    <a:cubicBezTo>
                      <a:pt x="1126" y="218"/>
                      <a:pt x="908" y="0"/>
                      <a:pt x="642"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203" name="Google Shape;1203;p17"/>
            <p:cNvGrpSpPr/>
            <p:nvPr/>
          </p:nvGrpSpPr>
          <p:grpSpPr>
            <a:xfrm>
              <a:off x="3432649" y="3065039"/>
              <a:ext cx="53183" cy="45535"/>
              <a:chOff x="5013768" y="3734312"/>
              <a:chExt cx="31499" cy="26969"/>
            </a:xfrm>
          </p:grpSpPr>
          <p:sp>
            <p:nvSpPr>
              <p:cNvPr id="1204" name="Google Shape;1204;p17"/>
              <p:cNvSpPr/>
              <p:nvPr/>
            </p:nvSpPr>
            <p:spPr>
              <a:xfrm>
                <a:off x="5013768" y="3734312"/>
                <a:ext cx="31499" cy="26969"/>
              </a:xfrm>
              <a:custGeom>
                <a:avLst/>
                <a:gdLst/>
                <a:ahLst/>
                <a:cxnLst/>
                <a:rect l="l" t="t" r="r" b="b"/>
                <a:pathLst>
                  <a:path w="4005" h="3429" extrusionOk="0">
                    <a:moveTo>
                      <a:pt x="2281" y="1"/>
                    </a:moveTo>
                    <a:cubicBezTo>
                      <a:pt x="1858" y="1"/>
                      <a:pt x="1428" y="159"/>
                      <a:pt x="1077" y="513"/>
                    </a:cubicBezTo>
                    <a:cubicBezTo>
                      <a:pt x="1" y="1590"/>
                      <a:pt x="775" y="3429"/>
                      <a:pt x="2299" y="3429"/>
                    </a:cubicBezTo>
                    <a:cubicBezTo>
                      <a:pt x="3231" y="3417"/>
                      <a:pt x="3993" y="2655"/>
                      <a:pt x="4005" y="1711"/>
                    </a:cubicBezTo>
                    <a:cubicBezTo>
                      <a:pt x="3997" y="682"/>
                      <a:pt x="3157" y="1"/>
                      <a:pt x="2281"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05" name="Google Shape;1205;p17"/>
              <p:cNvSpPr/>
              <p:nvPr/>
            </p:nvSpPr>
            <p:spPr>
              <a:xfrm>
                <a:off x="5028043" y="3743963"/>
                <a:ext cx="7621" cy="7613"/>
              </a:xfrm>
              <a:custGeom>
                <a:avLst/>
                <a:gdLst/>
                <a:ahLst/>
                <a:cxnLst/>
                <a:rect l="l" t="t" r="r" b="b"/>
                <a:pathLst>
                  <a:path w="969" h="968" extrusionOk="0">
                    <a:moveTo>
                      <a:pt x="484" y="0"/>
                    </a:moveTo>
                    <a:cubicBezTo>
                      <a:pt x="218" y="0"/>
                      <a:pt x="0" y="218"/>
                      <a:pt x="0" y="484"/>
                    </a:cubicBezTo>
                    <a:cubicBezTo>
                      <a:pt x="0" y="750"/>
                      <a:pt x="218" y="968"/>
                      <a:pt x="484" y="968"/>
                    </a:cubicBezTo>
                    <a:cubicBezTo>
                      <a:pt x="750" y="968"/>
                      <a:pt x="968" y="750"/>
                      <a:pt x="968" y="484"/>
                    </a:cubicBezTo>
                    <a:cubicBezTo>
                      <a:pt x="968" y="218"/>
                      <a:pt x="750" y="0"/>
                      <a:pt x="484"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206" name="Google Shape;1206;p17"/>
            <p:cNvGrpSpPr/>
            <p:nvPr/>
          </p:nvGrpSpPr>
          <p:grpSpPr>
            <a:xfrm>
              <a:off x="3471371" y="3116085"/>
              <a:ext cx="53183" cy="45415"/>
              <a:chOff x="5036703" y="3764545"/>
              <a:chExt cx="31499" cy="26898"/>
            </a:xfrm>
          </p:grpSpPr>
          <p:sp>
            <p:nvSpPr>
              <p:cNvPr id="1207" name="Google Shape;1207;p17"/>
              <p:cNvSpPr/>
              <p:nvPr/>
            </p:nvSpPr>
            <p:spPr>
              <a:xfrm>
                <a:off x="5036703" y="3764545"/>
                <a:ext cx="31499" cy="26898"/>
              </a:xfrm>
              <a:custGeom>
                <a:avLst/>
                <a:gdLst/>
                <a:ahLst/>
                <a:cxnLst/>
                <a:rect l="l" t="t" r="r" b="b"/>
                <a:pathLst>
                  <a:path w="4005" h="3420" extrusionOk="0">
                    <a:moveTo>
                      <a:pt x="2284" y="0"/>
                    </a:moveTo>
                    <a:cubicBezTo>
                      <a:pt x="1865" y="0"/>
                      <a:pt x="1437" y="156"/>
                      <a:pt x="1089" y="504"/>
                    </a:cubicBezTo>
                    <a:cubicBezTo>
                      <a:pt x="0" y="1581"/>
                      <a:pt x="774" y="3419"/>
                      <a:pt x="2298" y="3419"/>
                    </a:cubicBezTo>
                    <a:cubicBezTo>
                      <a:pt x="3242" y="3419"/>
                      <a:pt x="4004" y="2657"/>
                      <a:pt x="4004" y="1714"/>
                    </a:cubicBezTo>
                    <a:cubicBezTo>
                      <a:pt x="4004" y="682"/>
                      <a:pt x="3162" y="0"/>
                      <a:pt x="2284"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08" name="Google Shape;1208;p17"/>
              <p:cNvSpPr/>
              <p:nvPr/>
            </p:nvSpPr>
            <p:spPr>
              <a:xfrm>
                <a:off x="5049641" y="3774211"/>
                <a:ext cx="8856" cy="7605"/>
              </a:xfrm>
              <a:custGeom>
                <a:avLst/>
                <a:gdLst/>
                <a:ahLst/>
                <a:cxnLst/>
                <a:rect l="l" t="t" r="r" b="b"/>
                <a:pathLst>
                  <a:path w="1126" h="967" extrusionOk="0">
                    <a:moveTo>
                      <a:pt x="653" y="1"/>
                    </a:moveTo>
                    <a:cubicBezTo>
                      <a:pt x="218" y="1"/>
                      <a:pt x="0" y="521"/>
                      <a:pt x="303" y="823"/>
                    </a:cubicBezTo>
                    <a:cubicBezTo>
                      <a:pt x="402" y="922"/>
                      <a:pt x="524" y="967"/>
                      <a:pt x="643" y="967"/>
                    </a:cubicBezTo>
                    <a:cubicBezTo>
                      <a:pt x="890" y="967"/>
                      <a:pt x="1125" y="778"/>
                      <a:pt x="1125" y="485"/>
                    </a:cubicBezTo>
                    <a:cubicBezTo>
                      <a:pt x="1125" y="219"/>
                      <a:pt x="920" y="1"/>
                      <a:pt x="653"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209" name="Google Shape;1209;p17"/>
            <p:cNvGrpSpPr/>
            <p:nvPr/>
          </p:nvGrpSpPr>
          <p:grpSpPr>
            <a:xfrm>
              <a:off x="3330970" y="3122512"/>
              <a:ext cx="53024" cy="45415"/>
              <a:chOff x="4953546" y="3768352"/>
              <a:chExt cx="31405" cy="26898"/>
            </a:xfrm>
          </p:grpSpPr>
          <p:sp>
            <p:nvSpPr>
              <p:cNvPr id="1210" name="Google Shape;1210;p17"/>
              <p:cNvSpPr/>
              <p:nvPr/>
            </p:nvSpPr>
            <p:spPr>
              <a:xfrm>
                <a:off x="4953546" y="3768352"/>
                <a:ext cx="31405" cy="26898"/>
              </a:xfrm>
              <a:custGeom>
                <a:avLst/>
                <a:gdLst/>
                <a:ahLst/>
                <a:cxnLst/>
                <a:rect l="l" t="t" r="r" b="b"/>
                <a:pathLst>
                  <a:path w="3993" h="3420" extrusionOk="0">
                    <a:moveTo>
                      <a:pt x="2271" y="0"/>
                    </a:moveTo>
                    <a:cubicBezTo>
                      <a:pt x="1852" y="0"/>
                      <a:pt x="1425" y="156"/>
                      <a:pt x="1077" y="504"/>
                    </a:cubicBezTo>
                    <a:cubicBezTo>
                      <a:pt x="1" y="1581"/>
                      <a:pt x="751" y="3419"/>
                      <a:pt x="2287" y="3419"/>
                    </a:cubicBezTo>
                    <a:cubicBezTo>
                      <a:pt x="3218" y="3419"/>
                      <a:pt x="3992" y="2657"/>
                      <a:pt x="3992" y="1726"/>
                    </a:cubicBezTo>
                    <a:cubicBezTo>
                      <a:pt x="3992" y="686"/>
                      <a:pt x="3150" y="0"/>
                      <a:pt x="2271"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11" name="Google Shape;1211;p17"/>
              <p:cNvSpPr/>
              <p:nvPr/>
            </p:nvSpPr>
            <p:spPr>
              <a:xfrm>
                <a:off x="4966390" y="3778018"/>
                <a:ext cx="8950" cy="7684"/>
              </a:xfrm>
              <a:custGeom>
                <a:avLst/>
                <a:gdLst/>
                <a:ahLst/>
                <a:cxnLst/>
                <a:rect l="l" t="t" r="r" b="b"/>
                <a:pathLst>
                  <a:path w="1138" h="977" extrusionOk="0">
                    <a:moveTo>
                      <a:pt x="654" y="1"/>
                    </a:moveTo>
                    <a:cubicBezTo>
                      <a:pt x="218" y="1"/>
                      <a:pt x="1" y="533"/>
                      <a:pt x="303" y="835"/>
                    </a:cubicBezTo>
                    <a:cubicBezTo>
                      <a:pt x="404" y="933"/>
                      <a:pt x="527" y="976"/>
                      <a:pt x="647" y="976"/>
                    </a:cubicBezTo>
                    <a:cubicBezTo>
                      <a:pt x="899" y="976"/>
                      <a:pt x="1138" y="784"/>
                      <a:pt x="1138" y="497"/>
                    </a:cubicBezTo>
                    <a:cubicBezTo>
                      <a:pt x="1138" y="218"/>
                      <a:pt x="920" y="1"/>
                      <a:pt x="654"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212" name="Google Shape;1212;p17"/>
            <p:cNvGrpSpPr/>
            <p:nvPr/>
          </p:nvGrpSpPr>
          <p:grpSpPr>
            <a:xfrm>
              <a:off x="3349919" y="3199611"/>
              <a:ext cx="53183" cy="45574"/>
              <a:chOff x="4964770" y="3814016"/>
              <a:chExt cx="31499" cy="26993"/>
            </a:xfrm>
          </p:grpSpPr>
          <p:sp>
            <p:nvSpPr>
              <p:cNvPr id="1213" name="Google Shape;1213;p17"/>
              <p:cNvSpPr/>
              <p:nvPr/>
            </p:nvSpPr>
            <p:spPr>
              <a:xfrm>
                <a:off x="4964770" y="3814016"/>
                <a:ext cx="31499" cy="26993"/>
              </a:xfrm>
              <a:custGeom>
                <a:avLst/>
                <a:gdLst/>
                <a:ahLst/>
                <a:cxnLst/>
                <a:rect l="l" t="t" r="r" b="b"/>
                <a:pathLst>
                  <a:path w="4005" h="3432" extrusionOk="0">
                    <a:moveTo>
                      <a:pt x="2276" y="0"/>
                    </a:moveTo>
                    <a:cubicBezTo>
                      <a:pt x="1855" y="0"/>
                      <a:pt x="1426" y="156"/>
                      <a:pt x="1078" y="504"/>
                    </a:cubicBezTo>
                    <a:cubicBezTo>
                      <a:pt x="1" y="1581"/>
                      <a:pt x="763" y="3432"/>
                      <a:pt x="2287" y="3432"/>
                    </a:cubicBezTo>
                    <a:cubicBezTo>
                      <a:pt x="3231" y="3432"/>
                      <a:pt x="3993" y="2658"/>
                      <a:pt x="4005" y="1714"/>
                    </a:cubicBezTo>
                    <a:cubicBezTo>
                      <a:pt x="4005" y="683"/>
                      <a:pt x="3158" y="0"/>
                      <a:pt x="2276"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14" name="Google Shape;1214;p17"/>
              <p:cNvSpPr/>
              <p:nvPr/>
            </p:nvSpPr>
            <p:spPr>
              <a:xfrm>
                <a:off x="4977715" y="3823690"/>
                <a:ext cx="8856" cy="7676"/>
              </a:xfrm>
              <a:custGeom>
                <a:avLst/>
                <a:gdLst/>
                <a:ahLst/>
                <a:cxnLst/>
                <a:rect l="l" t="t" r="r" b="b"/>
                <a:pathLst>
                  <a:path w="1126" h="976" extrusionOk="0">
                    <a:moveTo>
                      <a:pt x="641" y="0"/>
                    </a:moveTo>
                    <a:cubicBezTo>
                      <a:pt x="206" y="0"/>
                      <a:pt x="0" y="520"/>
                      <a:pt x="303" y="835"/>
                    </a:cubicBezTo>
                    <a:cubicBezTo>
                      <a:pt x="399" y="932"/>
                      <a:pt x="519" y="975"/>
                      <a:pt x="636" y="975"/>
                    </a:cubicBezTo>
                    <a:cubicBezTo>
                      <a:pt x="885" y="975"/>
                      <a:pt x="1125" y="780"/>
                      <a:pt x="1125" y="484"/>
                    </a:cubicBezTo>
                    <a:cubicBezTo>
                      <a:pt x="1125" y="218"/>
                      <a:pt x="907" y="0"/>
                      <a:pt x="641"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215" name="Google Shape;1215;p17"/>
            <p:cNvGrpSpPr/>
            <p:nvPr/>
          </p:nvGrpSpPr>
          <p:grpSpPr>
            <a:xfrm>
              <a:off x="3279884" y="3176798"/>
              <a:ext cx="53130" cy="45415"/>
              <a:chOff x="4923290" y="3800504"/>
              <a:chExt cx="31468" cy="26898"/>
            </a:xfrm>
          </p:grpSpPr>
          <p:sp>
            <p:nvSpPr>
              <p:cNvPr id="1216" name="Google Shape;1216;p17"/>
              <p:cNvSpPr/>
              <p:nvPr/>
            </p:nvSpPr>
            <p:spPr>
              <a:xfrm>
                <a:off x="4923290" y="3800504"/>
                <a:ext cx="31468" cy="26898"/>
              </a:xfrm>
              <a:custGeom>
                <a:avLst/>
                <a:gdLst/>
                <a:ahLst/>
                <a:cxnLst/>
                <a:rect l="l" t="t" r="r" b="b"/>
                <a:pathLst>
                  <a:path w="4001" h="3420" extrusionOk="0">
                    <a:moveTo>
                      <a:pt x="2276" y="1"/>
                    </a:moveTo>
                    <a:cubicBezTo>
                      <a:pt x="1855" y="1"/>
                      <a:pt x="1426" y="156"/>
                      <a:pt x="1077" y="505"/>
                    </a:cubicBezTo>
                    <a:cubicBezTo>
                      <a:pt x="1" y="1581"/>
                      <a:pt x="763" y="3420"/>
                      <a:pt x="2287" y="3420"/>
                    </a:cubicBezTo>
                    <a:cubicBezTo>
                      <a:pt x="3231" y="3420"/>
                      <a:pt x="3993" y="2658"/>
                      <a:pt x="3993" y="1714"/>
                    </a:cubicBezTo>
                    <a:cubicBezTo>
                      <a:pt x="4001" y="683"/>
                      <a:pt x="3156" y="1"/>
                      <a:pt x="2276"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17" name="Google Shape;1217;p17"/>
              <p:cNvSpPr/>
              <p:nvPr/>
            </p:nvSpPr>
            <p:spPr>
              <a:xfrm>
                <a:off x="4937470" y="3810178"/>
                <a:ext cx="7613" cy="7621"/>
              </a:xfrm>
              <a:custGeom>
                <a:avLst/>
                <a:gdLst/>
                <a:ahLst/>
                <a:cxnLst/>
                <a:rect l="l" t="t" r="r" b="b"/>
                <a:pathLst>
                  <a:path w="968" h="969" extrusionOk="0">
                    <a:moveTo>
                      <a:pt x="484" y="0"/>
                    </a:moveTo>
                    <a:cubicBezTo>
                      <a:pt x="218" y="0"/>
                      <a:pt x="0" y="218"/>
                      <a:pt x="0" y="484"/>
                    </a:cubicBezTo>
                    <a:cubicBezTo>
                      <a:pt x="0" y="750"/>
                      <a:pt x="218" y="968"/>
                      <a:pt x="484" y="968"/>
                    </a:cubicBezTo>
                    <a:cubicBezTo>
                      <a:pt x="750" y="968"/>
                      <a:pt x="968" y="750"/>
                      <a:pt x="968" y="484"/>
                    </a:cubicBezTo>
                    <a:cubicBezTo>
                      <a:pt x="968" y="218"/>
                      <a:pt x="750" y="0"/>
                      <a:pt x="484"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218" name="Google Shape;1218;p17"/>
            <p:cNvGrpSpPr/>
            <p:nvPr/>
          </p:nvGrpSpPr>
          <p:grpSpPr>
            <a:xfrm>
              <a:off x="3592651" y="2924279"/>
              <a:ext cx="53024" cy="45574"/>
              <a:chOff x="5108534" y="3650943"/>
              <a:chExt cx="31405" cy="26993"/>
            </a:xfrm>
          </p:grpSpPr>
          <p:sp>
            <p:nvSpPr>
              <p:cNvPr id="1219" name="Google Shape;1219;p17"/>
              <p:cNvSpPr/>
              <p:nvPr/>
            </p:nvSpPr>
            <p:spPr>
              <a:xfrm>
                <a:off x="5108534" y="3650943"/>
                <a:ext cx="31405" cy="26993"/>
              </a:xfrm>
              <a:custGeom>
                <a:avLst/>
                <a:gdLst/>
                <a:ahLst/>
                <a:cxnLst/>
                <a:rect l="l" t="t" r="r" b="b"/>
                <a:pathLst>
                  <a:path w="3993" h="3432" extrusionOk="0">
                    <a:moveTo>
                      <a:pt x="2272" y="1"/>
                    </a:moveTo>
                    <a:cubicBezTo>
                      <a:pt x="1853" y="1"/>
                      <a:pt x="1425" y="156"/>
                      <a:pt x="1077" y="505"/>
                    </a:cubicBezTo>
                    <a:cubicBezTo>
                      <a:pt x="0" y="1581"/>
                      <a:pt x="762" y="3432"/>
                      <a:pt x="2286" y="3432"/>
                    </a:cubicBezTo>
                    <a:cubicBezTo>
                      <a:pt x="3230" y="3432"/>
                      <a:pt x="3992" y="2658"/>
                      <a:pt x="3992" y="1714"/>
                    </a:cubicBezTo>
                    <a:cubicBezTo>
                      <a:pt x="3992" y="683"/>
                      <a:pt x="3150" y="1"/>
                      <a:pt x="2272"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20" name="Google Shape;1220;p17"/>
              <p:cNvSpPr/>
              <p:nvPr/>
            </p:nvSpPr>
            <p:spPr>
              <a:xfrm>
                <a:off x="5122707" y="3660617"/>
                <a:ext cx="7621" cy="7621"/>
              </a:xfrm>
              <a:custGeom>
                <a:avLst/>
                <a:gdLst/>
                <a:ahLst/>
                <a:cxnLst/>
                <a:rect l="l" t="t" r="r" b="b"/>
                <a:pathLst>
                  <a:path w="969" h="969" extrusionOk="0">
                    <a:moveTo>
                      <a:pt x="484" y="0"/>
                    </a:moveTo>
                    <a:cubicBezTo>
                      <a:pt x="218" y="0"/>
                      <a:pt x="1" y="218"/>
                      <a:pt x="1" y="484"/>
                    </a:cubicBezTo>
                    <a:cubicBezTo>
                      <a:pt x="1" y="750"/>
                      <a:pt x="218" y="968"/>
                      <a:pt x="484" y="968"/>
                    </a:cubicBezTo>
                    <a:cubicBezTo>
                      <a:pt x="751" y="968"/>
                      <a:pt x="968" y="750"/>
                      <a:pt x="968" y="484"/>
                    </a:cubicBezTo>
                    <a:cubicBezTo>
                      <a:pt x="968" y="218"/>
                      <a:pt x="751" y="0"/>
                      <a:pt x="484"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221" name="Google Shape;1221;p17"/>
            <p:cNvGrpSpPr/>
            <p:nvPr/>
          </p:nvGrpSpPr>
          <p:grpSpPr>
            <a:xfrm>
              <a:off x="3610963" y="3109658"/>
              <a:ext cx="53183" cy="45574"/>
              <a:chOff x="5119380" y="3760739"/>
              <a:chExt cx="31499" cy="26993"/>
            </a:xfrm>
          </p:grpSpPr>
          <p:sp>
            <p:nvSpPr>
              <p:cNvPr id="1222" name="Google Shape;1222;p17"/>
              <p:cNvSpPr/>
              <p:nvPr/>
            </p:nvSpPr>
            <p:spPr>
              <a:xfrm>
                <a:off x="5119380" y="3760739"/>
                <a:ext cx="31499" cy="26993"/>
              </a:xfrm>
              <a:custGeom>
                <a:avLst/>
                <a:gdLst/>
                <a:ahLst/>
                <a:cxnLst/>
                <a:rect l="l" t="t" r="r" b="b"/>
                <a:pathLst>
                  <a:path w="4005" h="3432" extrusionOk="0">
                    <a:moveTo>
                      <a:pt x="2275" y="0"/>
                    </a:moveTo>
                    <a:cubicBezTo>
                      <a:pt x="1854" y="0"/>
                      <a:pt x="1425" y="156"/>
                      <a:pt x="1077" y="504"/>
                    </a:cubicBezTo>
                    <a:cubicBezTo>
                      <a:pt x="0" y="1581"/>
                      <a:pt x="762" y="3432"/>
                      <a:pt x="2286" y="3432"/>
                    </a:cubicBezTo>
                    <a:cubicBezTo>
                      <a:pt x="3230" y="3420"/>
                      <a:pt x="3992" y="2657"/>
                      <a:pt x="4004" y="1714"/>
                    </a:cubicBezTo>
                    <a:cubicBezTo>
                      <a:pt x="4004" y="683"/>
                      <a:pt x="3157" y="0"/>
                      <a:pt x="2275"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23" name="Google Shape;1223;p17"/>
              <p:cNvSpPr/>
              <p:nvPr/>
            </p:nvSpPr>
            <p:spPr>
              <a:xfrm>
                <a:off x="5132318" y="3770405"/>
                <a:ext cx="8856" cy="7653"/>
              </a:xfrm>
              <a:custGeom>
                <a:avLst/>
                <a:gdLst/>
                <a:ahLst/>
                <a:cxnLst/>
                <a:rect l="l" t="t" r="r" b="b"/>
                <a:pathLst>
                  <a:path w="1126" h="973" extrusionOk="0">
                    <a:moveTo>
                      <a:pt x="641" y="1"/>
                    </a:moveTo>
                    <a:cubicBezTo>
                      <a:pt x="206" y="1"/>
                      <a:pt x="0" y="521"/>
                      <a:pt x="303" y="824"/>
                    </a:cubicBezTo>
                    <a:cubicBezTo>
                      <a:pt x="402" y="926"/>
                      <a:pt x="524" y="972"/>
                      <a:pt x="644" y="972"/>
                    </a:cubicBezTo>
                    <a:cubicBezTo>
                      <a:pt x="890" y="972"/>
                      <a:pt x="1125" y="778"/>
                      <a:pt x="1125" y="485"/>
                    </a:cubicBezTo>
                    <a:cubicBezTo>
                      <a:pt x="1125" y="219"/>
                      <a:pt x="908" y="1"/>
                      <a:pt x="641"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224" name="Google Shape;1224;p17"/>
            <p:cNvGrpSpPr/>
            <p:nvPr/>
          </p:nvGrpSpPr>
          <p:grpSpPr>
            <a:xfrm>
              <a:off x="3610963" y="3156082"/>
              <a:ext cx="53183" cy="45574"/>
              <a:chOff x="5119380" y="3788235"/>
              <a:chExt cx="31499" cy="26993"/>
            </a:xfrm>
          </p:grpSpPr>
          <p:sp>
            <p:nvSpPr>
              <p:cNvPr id="1225" name="Google Shape;1225;p17"/>
              <p:cNvSpPr/>
              <p:nvPr/>
            </p:nvSpPr>
            <p:spPr>
              <a:xfrm>
                <a:off x="5119380" y="3788235"/>
                <a:ext cx="31499" cy="26993"/>
              </a:xfrm>
              <a:custGeom>
                <a:avLst/>
                <a:gdLst/>
                <a:ahLst/>
                <a:cxnLst/>
                <a:rect l="l" t="t" r="r" b="b"/>
                <a:pathLst>
                  <a:path w="4005" h="3432" extrusionOk="0">
                    <a:moveTo>
                      <a:pt x="2275" y="0"/>
                    </a:moveTo>
                    <a:cubicBezTo>
                      <a:pt x="1854" y="0"/>
                      <a:pt x="1425" y="156"/>
                      <a:pt x="1077" y="504"/>
                    </a:cubicBezTo>
                    <a:cubicBezTo>
                      <a:pt x="0" y="1581"/>
                      <a:pt x="762" y="3432"/>
                      <a:pt x="2286" y="3432"/>
                    </a:cubicBezTo>
                    <a:cubicBezTo>
                      <a:pt x="3230" y="3419"/>
                      <a:pt x="3992" y="2657"/>
                      <a:pt x="4004" y="1714"/>
                    </a:cubicBezTo>
                    <a:cubicBezTo>
                      <a:pt x="4004" y="683"/>
                      <a:pt x="3157" y="0"/>
                      <a:pt x="2275"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26" name="Google Shape;1226;p17"/>
              <p:cNvSpPr/>
              <p:nvPr/>
            </p:nvSpPr>
            <p:spPr>
              <a:xfrm>
                <a:off x="5132318" y="3797901"/>
                <a:ext cx="8856" cy="7605"/>
              </a:xfrm>
              <a:custGeom>
                <a:avLst/>
                <a:gdLst/>
                <a:ahLst/>
                <a:cxnLst/>
                <a:rect l="l" t="t" r="r" b="b"/>
                <a:pathLst>
                  <a:path w="1126" h="967" extrusionOk="0">
                    <a:moveTo>
                      <a:pt x="641" y="1"/>
                    </a:moveTo>
                    <a:cubicBezTo>
                      <a:pt x="206" y="1"/>
                      <a:pt x="0" y="521"/>
                      <a:pt x="303" y="824"/>
                    </a:cubicBezTo>
                    <a:cubicBezTo>
                      <a:pt x="402" y="922"/>
                      <a:pt x="524" y="967"/>
                      <a:pt x="643" y="967"/>
                    </a:cubicBezTo>
                    <a:cubicBezTo>
                      <a:pt x="890" y="967"/>
                      <a:pt x="1125" y="778"/>
                      <a:pt x="1125" y="485"/>
                    </a:cubicBezTo>
                    <a:cubicBezTo>
                      <a:pt x="1125" y="219"/>
                      <a:pt x="908" y="1"/>
                      <a:pt x="641"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227" name="Google Shape;1227;p17"/>
            <p:cNvGrpSpPr/>
            <p:nvPr/>
          </p:nvGrpSpPr>
          <p:grpSpPr>
            <a:xfrm>
              <a:off x="3676177" y="3303057"/>
              <a:ext cx="53024" cy="45588"/>
              <a:chOff x="5158005" y="3875284"/>
              <a:chExt cx="31405" cy="27001"/>
            </a:xfrm>
          </p:grpSpPr>
          <p:sp>
            <p:nvSpPr>
              <p:cNvPr id="1228" name="Google Shape;1228;p17"/>
              <p:cNvSpPr/>
              <p:nvPr/>
            </p:nvSpPr>
            <p:spPr>
              <a:xfrm>
                <a:off x="5158005" y="3875284"/>
                <a:ext cx="31405" cy="27001"/>
              </a:xfrm>
              <a:custGeom>
                <a:avLst/>
                <a:gdLst/>
                <a:ahLst/>
                <a:cxnLst/>
                <a:rect l="l" t="t" r="r" b="b"/>
                <a:pathLst>
                  <a:path w="3993" h="3433" extrusionOk="0">
                    <a:moveTo>
                      <a:pt x="2273" y="1"/>
                    </a:moveTo>
                    <a:cubicBezTo>
                      <a:pt x="1853" y="1"/>
                      <a:pt x="1425" y="157"/>
                      <a:pt x="1077" y="505"/>
                    </a:cubicBezTo>
                    <a:cubicBezTo>
                      <a:pt x="0" y="1581"/>
                      <a:pt x="763" y="3432"/>
                      <a:pt x="2287" y="3432"/>
                    </a:cubicBezTo>
                    <a:cubicBezTo>
                      <a:pt x="3230" y="3432"/>
                      <a:pt x="3992" y="2658"/>
                      <a:pt x="3992" y="1714"/>
                    </a:cubicBezTo>
                    <a:cubicBezTo>
                      <a:pt x="3992" y="683"/>
                      <a:pt x="3151" y="1"/>
                      <a:pt x="2273"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29" name="Google Shape;1229;p17"/>
              <p:cNvSpPr/>
              <p:nvPr/>
            </p:nvSpPr>
            <p:spPr>
              <a:xfrm>
                <a:off x="5170848" y="3884958"/>
                <a:ext cx="8950" cy="7645"/>
              </a:xfrm>
              <a:custGeom>
                <a:avLst/>
                <a:gdLst/>
                <a:ahLst/>
                <a:cxnLst/>
                <a:rect l="l" t="t" r="r" b="b"/>
                <a:pathLst>
                  <a:path w="1138" h="972" extrusionOk="0">
                    <a:moveTo>
                      <a:pt x="654" y="0"/>
                    </a:moveTo>
                    <a:cubicBezTo>
                      <a:pt x="218" y="0"/>
                      <a:pt x="1" y="521"/>
                      <a:pt x="303" y="823"/>
                    </a:cubicBezTo>
                    <a:cubicBezTo>
                      <a:pt x="406" y="926"/>
                      <a:pt x="531" y="972"/>
                      <a:pt x="652" y="972"/>
                    </a:cubicBezTo>
                    <a:cubicBezTo>
                      <a:pt x="902" y="972"/>
                      <a:pt x="1138" y="777"/>
                      <a:pt x="1138" y="484"/>
                    </a:cubicBezTo>
                    <a:cubicBezTo>
                      <a:pt x="1138" y="218"/>
                      <a:pt x="920" y="0"/>
                      <a:pt x="654"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230" name="Google Shape;1230;p17"/>
            <p:cNvGrpSpPr/>
            <p:nvPr/>
          </p:nvGrpSpPr>
          <p:grpSpPr>
            <a:xfrm>
              <a:off x="3803074" y="3116085"/>
              <a:ext cx="53183" cy="45415"/>
              <a:chOff x="5233163" y="3764545"/>
              <a:chExt cx="31499" cy="26898"/>
            </a:xfrm>
          </p:grpSpPr>
          <p:sp>
            <p:nvSpPr>
              <p:cNvPr id="1231" name="Google Shape;1231;p17"/>
              <p:cNvSpPr/>
              <p:nvPr/>
            </p:nvSpPr>
            <p:spPr>
              <a:xfrm>
                <a:off x="5233163" y="3764545"/>
                <a:ext cx="31499" cy="26898"/>
              </a:xfrm>
              <a:custGeom>
                <a:avLst/>
                <a:gdLst/>
                <a:ahLst/>
                <a:cxnLst/>
                <a:rect l="l" t="t" r="r" b="b"/>
                <a:pathLst>
                  <a:path w="4005" h="3420" extrusionOk="0">
                    <a:moveTo>
                      <a:pt x="2276" y="0"/>
                    </a:moveTo>
                    <a:cubicBezTo>
                      <a:pt x="1855" y="0"/>
                      <a:pt x="1426" y="156"/>
                      <a:pt x="1078" y="504"/>
                    </a:cubicBezTo>
                    <a:cubicBezTo>
                      <a:pt x="1" y="1581"/>
                      <a:pt x="763" y="3419"/>
                      <a:pt x="2287" y="3419"/>
                    </a:cubicBezTo>
                    <a:cubicBezTo>
                      <a:pt x="3231" y="3419"/>
                      <a:pt x="4005" y="2657"/>
                      <a:pt x="4005" y="1714"/>
                    </a:cubicBezTo>
                    <a:cubicBezTo>
                      <a:pt x="4005" y="682"/>
                      <a:pt x="3158" y="0"/>
                      <a:pt x="2276"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32" name="Google Shape;1232;p17"/>
              <p:cNvSpPr/>
              <p:nvPr/>
            </p:nvSpPr>
            <p:spPr>
              <a:xfrm>
                <a:off x="5246108" y="3774211"/>
                <a:ext cx="8856" cy="7590"/>
              </a:xfrm>
              <a:custGeom>
                <a:avLst/>
                <a:gdLst/>
                <a:ahLst/>
                <a:cxnLst/>
                <a:rect l="l" t="t" r="r" b="b"/>
                <a:pathLst>
                  <a:path w="1126" h="965" extrusionOk="0">
                    <a:moveTo>
                      <a:pt x="641" y="1"/>
                    </a:moveTo>
                    <a:cubicBezTo>
                      <a:pt x="218" y="1"/>
                      <a:pt x="0" y="521"/>
                      <a:pt x="303" y="823"/>
                    </a:cubicBezTo>
                    <a:cubicBezTo>
                      <a:pt x="400" y="921"/>
                      <a:pt x="520" y="964"/>
                      <a:pt x="638" y="964"/>
                    </a:cubicBezTo>
                    <a:cubicBezTo>
                      <a:pt x="886" y="964"/>
                      <a:pt x="1125" y="772"/>
                      <a:pt x="1125" y="485"/>
                    </a:cubicBezTo>
                    <a:cubicBezTo>
                      <a:pt x="1125" y="219"/>
                      <a:pt x="907" y="1"/>
                      <a:pt x="641"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233" name="Google Shape;1233;p17"/>
            <p:cNvGrpSpPr/>
            <p:nvPr/>
          </p:nvGrpSpPr>
          <p:grpSpPr>
            <a:xfrm>
              <a:off x="3875685" y="3185310"/>
              <a:ext cx="53183" cy="45428"/>
              <a:chOff x="5276168" y="3805545"/>
              <a:chExt cx="31499" cy="26906"/>
            </a:xfrm>
          </p:grpSpPr>
          <p:sp>
            <p:nvSpPr>
              <p:cNvPr id="1234" name="Google Shape;1234;p17"/>
              <p:cNvSpPr/>
              <p:nvPr/>
            </p:nvSpPr>
            <p:spPr>
              <a:xfrm>
                <a:off x="5276168" y="3805545"/>
                <a:ext cx="31499" cy="26906"/>
              </a:xfrm>
              <a:custGeom>
                <a:avLst/>
                <a:gdLst/>
                <a:ahLst/>
                <a:cxnLst/>
                <a:rect l="l" t="t" r="r" b="b"/>
                <a:pathLst>
                  <a:path w="4005" h="3421" extrusionOk="0">
                    <a:moveTo>
                      <a:pt x="2281" y="1"/>
                    </a:moveTo>
                    <a:cubicBezTo>
                      <a:pt x="1860" y="1"/>
                      <a:pt x="1429" y="157"/>
                      <a:pt x="1077" y="505"/>
                    </a:cubicBezTo>
                    <a:cubicBezTo>
                      <a:pt x="1" y="1581"/>
                      <a:pt x="763" y="3420"/>
                      <a:pt x="2287" y="3420"/>
                    </a:cubicBezTo>
                    <a:cubicBezTo>
                      <a:pt x="3231" y="3420"/>
                      <a:pt x="4005" y="2658"/>
                      <a:pt x="4005" y="1714"/>
                    </a:cubicBezTo>
                    <a:cubicBezTo>
                      <a:pt x="4005" y="683"/>
                      <a:pt x="3163" y="1"/>
                      <a:pt x="2281"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35" name="Google Shape;1235;p17"/>
              <p:cNvSpPr/>
              <p:nvPr/>
            </p:nvSpPr>
            <p:spPr>
              <a:xfrm>
                <a:off x="5289106" y="3815219"/>
                <a:ext cx="8856" cy="7605"/>
              </a:xfrm>
              <a:custGeom>
                <a:avLst/>
                <a:gdLst/>
                <a:ahLst/>
                <a:cxnLst/>
                <a:rect l="l" t="t" r="r" b="b"/>
                <a:pathLst>
                  <a:path w="1126" h="967" extrusionOk="0">
                    <a:moveTo>
                      <a:pt x="642" y="1"/>
                    </a:moveTo>
                    <a:cubicBezTo>
                      <a:pt x="219" y="1"/>
                      <a:pt x="1" y="521"/>
                      <a:pt x="303" y="823"/>
                    </a:cubicBezTo>
                    <a:cubicBezTo>
                      <a:pt x="402" y="922"/>
                      <a:pt x="524" y="967"/>
                      <a:pt x="644" y="967"/>
                    </a:cubicBezTo>
                    <a:cubicBezTo>
                      <a:pt x="890" y="967"/>
                      <a:pt x="1126" y="778"/>
                      <a:pt x="1126" y="484"/>
                    </a:cubicBezTo>
                    <a:cubicBezTo>
                      <a:pt x="1126" y="218"/>
                      <a:pt x="908" y="1"/>
                      <a:pt x="642"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236" name="Google Shape;1236;p17"/>
            <p:cNvGrpSpPr/>
            <p:nvPr/>
          </p:nvGrpSpPr>
          <p:grpSpPr>
            <a:xfrm>
              <a:off x="3905882" y="3263631"/>
              <a:ext cx="53024" cy="45495"/>
              <a:chOff x="5294053" y="3851933"/>
              <a:chExt cx="31405" cy="26945"/>
            </a:xfrm>
          </p:grpSpPr>
          <p:sp>
            <p:nvSpPr>
              <p:cNvPr id="1237" name="Google Shape;1237;p17"/>
              <p:cNvSpPr/>
              <p:nvPr/>
            </p:nvSpPr>
            <p:spPr>
              <a:xfrm>
                <a:off x="5294053" y="3851933"/>
                <a:ext cx="31405" cy="26945"/>
              </a:xfrm>
              <a:custGeom>
                <a:avLst/>
                <a:gdLst/>
                <a:ahLst/>
                <a:cxnLst/>
                <a:rect l="l" t="t" r="r" b="b"/>
                <a:pathLst>
                  <a:path w="3993" h="3426" extrusionOk="0">
                    <a:moveTo>
                      <a:pt x="2273" y="1"/>
                    </a:moveTo>
                    <a:cubicBezTo>
                      <a:pt x="1854" y="1"/>
                      <a:pt x="1426" y="158"/>
                      <a:pt x="1077" y="510"/>
                    </a:cubicBezTo>
                    <a:cubicBezTo>
                      <a:pt x="1" y="1587"/>
                      <a:pt x="763" y="3425"/>
                      <a:pt x="2287" y="3425"/>
                    </a:cubicBezTo>
                    <a:cubicBezTo>
                      <a:pt x="3231" y="3425"/>
                      <a:pt x="3993" y="2663"/>
                      <a:pt x="3993" y="1720"/>
                    </a:cubicBezTo>
                    <a:cubicBezTo>
                      <a:pt x="3993" y="688"/>
                      <a:pt x="3151" y="1"/>
                      <a:pt x="2273"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38" name="Google Shape;1238;p17"/>
              <p:cNvSpPr/>
              <p:nvPr/>
            </p:nvSpPr>
            <p:spPr>
              <a:xfrm>
                <a:off x="5308234" y="3861552"/>
                <a:ext cx="7621" cy="7621"/>
              </a:xfrm>
              <a:custGeom>
                <a:avLst/>
                <a:gdLst/>
                <a:ahLst/>
                <a:cxnLst/>
                <a:rect l="l" t="t" r="r" b="b"/>
                <a:pathLst>
                  <a:path w="969" h="969" extrusionOk="0">
                    <a:moveTo>
                      <a:pt x="484" y="1"/>
                    </a:moveTo>
                    <a:cubicBezTo>
                      <a:pt x="218" y="1"/>
                      <a:pt x="0" y="218"/>
                      <a:pt x="0" y="485"/>
                    </a:cubicBezTo>
                    <a:cubicBezTo>
                      <a:pt x="0" y="763"/>
                      <a:pt x="218" y="968"/>
                      <a:pt x="484" y="968"/>
                    </a:cubicBezTo>
                    <a:cubicBezTo>
                      <a:pt x="750" y="968"/>
                      <a:pt x="968" y="763"/>
                      <a:pt x="968" y="485"/>
                    </a:cubicBezTo>
                    <a:cubicBezTo>
                      <a:pt x="968" y="218"/>
                      <a:pt x="750" y="1"/>
                      <a:pt x="484"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239" name="Google Shape;1239;p17"/>
            <p:cNvGrpSpPr/>
            <p:nvPr/>
          </p:nvGrpSpPr>
          <p:grpSpPr>
            <a:xfrm>
              <a:off x="3986368" y="3263578"/>
              <a:ext cx="53024" cy="45548"/>
              <a:chOff x="5341723" y="3851902"/>
              <a:chExt cx="31405" cy="26977"/>
            </a:xfrm>
          </p:grpSpPr>
          <p:sp>
            <p:nvSpPr>
              <p:cNvPr id="1240" name="Google Shape;1240;p17"/>
              <p:cNvSpPr/>
              <p:nvPr/>
            </p:nvSpPr>
            <p:spPr>
              <a:xfrm>
                <a:off x="5341723" y="3851902"/>
                <a:ext cx="31405" cy="26977"/>
              </a:xfrm>
              <a:custGeom>
                <a:avLst/>
                <a:gdLst/>
                <a:ahLst/>
                <a:cxnLst/>
                <a:rect l="l" t="t" r="r" b="b"/>
                <a:pathLst>
                  <a:path w="3993" h="3430" extrusionOk="0">
                    <a:moveTo>
                      <a:pt x="2266" y="1"/>
                    </a:moveTo>
                    <a:cubicBezTo>
                      <a:pt x="1848" y="1"/>
                      <a:pt x="1423" y="156"/>
                      <a:pt x="1077" y="502"/>
                    </a:cubicBezTo>
                    <a:cubicBezTo>
                      <a:pt x="0" y="1578"/>
                      <a:pt x="762" y="3429"/>
                      <a:pt x="2287" y="3429"/>
                    </a:cubicBezTo>
                    <a:cubicBezTo>
                      <a:pt x="3230" y="3429"/>
                      <a:pt x="3992" y="2667"/>
                      <a:pt x="3992" y="1724"/>
                    </a:cubicBezTo>
                    <a:cubicBezTo>
                      <a:pt x="3992" y="690"/>
                      <a:pt x="3146" y="1"/>
                      <a:pt x="2266"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41" name="Google Shape;1241;p17"/>
              <p:cNvSpPr/>
              <p:nvPr/>
            </p:nvSpPr>
            <p:spPr>
              <a:xfrm>
                <a:off x="5354567" y="3861647"/>
                <a:ext cx="8950" cy="7590"/>
              </a:xfrm>
              <a:custGeom>
                <a:avLst/>
                <a:gdLst/>
                <a:ahLst/>
                <a:cxnLst/>
                <a:rect l="l" t="t" r="r" b="b"/>
                <a:pathLst>
                  <a:path w="1138" h="965" extrusionOk="0">
                    <a:moveTo>
                      <a:pt x="654" y="1"/>
                    </a:moveTo>
                    <a:cubicBezTo>
                      <a:pt x="218" y="1"/>
                      <a:pt x="0" y="521"/>
                      <a:pt x="303" y="823"/>
                    </a:cubicBezTo>
                    <a:cubicBezTo>
                      <a:pt x="404" y="921"/>
                      <a:pt x="527" y="964"/>
                      <a:pt x="646" y="964"/>
                    </a:cubicBezTo>
                    <a:cubicBezTo>
                      <a:pt x="898" y="964"/>
                      <a:pt x="1138" y="772"/>
                      <a:pt x="1138" y="485"/>
                    </a:cubicBezTo>
                    <a:cubicBezTo>
                      <a:pt x="1138" y="206"/>
                      <a:pt x="920" y="1"/>
                      <a:pt x="654"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242" name="Google Shape;1242;p17"/>
            <p:cNvGrpSpPr/>
            <p:nvPr/>
          </p:nvGrpSpPr>
          <p:grpSpPr>
            <a:xfrm>
              <a:off x="3502046" y="2682689"/>
              <a:ext cx="53024" cy="45574"/>
              <a:chOff x="5054871" y="3507855"/>
              <a:chExt cx="31405" cy="26993"/>
            </a:xfrm>
          </p:grpSpPr>
          <p:sp>
            <p:nvSpPr>
              <p:cNvPr id="1243" name="Google Shape;1243;p17"/>
              <p:cNvSpPr/>
              <p:nvPr/>
            </p:nvSpPr>
            <p:spPr>
              <a:xfrm>
                <a:off x="5054871" y="3507855"/>
                <a:ext cx="31405" cy="26993"/>
              </a:xfrm>
              <a:custGeom>
                <a:avLst/>
                <a:gdLst/>
                <a:ahLst/>
                <a:cxnLst/>
                <a:rect l="l" t="t" r="r" b="b"/>
                <a:pathLst>
                  <a:path w="3993" h="3432" extrusionOk="0">
                    <a:moveTo>
                      <a:pt x="2273" y="0"/>
                    </a:moveTo>
                    <a:cubicBezTo>
                      <a:pt x="1853" y="0"/>
                      <a:pt x="1425" y="156"/>
                      <a:pt x="1077" y="504"/>
                    </a:cubicBezTo>
                    <a:cubicBezTo>
                      <a:pt x="1" y="1581"/>
                      <a:pt x="763" y="3431"/>
                      <a:pt x="2287" y="3431"/>
                    </a:cubicBezTo>
                    <a:cubicBezTo>
                      <a:pt x="3230" y="3431"/>
                      <a:pt x="3993" y="2657"/>
                      <a:pt x="3993" y="1714"/>
                    </a:cubicBezTo>
                    <a:cubicBezTo>
                      <a:pt x="3993" y="682"/>
                      <a:pt x="3151" y="0"/>
                      <a:pt x="2273"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44" name="Google Shape;1244;p17"/>
              <p:cNvSpPr/>
              <p:nvPr/>
            </p:nvSpPr>
            <p:spPr>
              <a:xfrm>
                <a:off x="5067715" y="3517521"/>
                <a:ext cx="8950" cy="7605"/>
              </a:xfrm>
              <a:custGeom>
                <a:avLst/>
                <a:gdLst/>
                <a:ahLst/>
                <a:cxnLst/>
                <a:rect l="l" t="t" r="r" b="b"/>
                <a:pathLst>
                  <a:path w="1138" h="967" extrusionOk="0">
                    <a:moveTo>
                      <a:pt x="654" y="1"/>
                    </a:moveTo>
                    <a:cubicBezTo>
                      <a:pt x="218" y="1"/>
                      <a:pt x="1" y="521"/>
                      <a:pt x="315" y="823"/>
                    </a:cubicBezTo>
                    <a:cubicBezTo>
                      <a:pt x="414" y="922"/>
                      <a:pt x="536" y="967"/>
                      <a:pt x="656" y="967"/>
                    </a:cubicBezTo>
                    <a:cubicBezTo>
                      <a:pt x="902" y="967"/>
                      <a:pt x="1138" y="778"/>
                      <a:pt x="1138" y="485"/>
                    </a:cubicBezTo>
                    <a:cubicBezTo>
                      <a:pt x="1138" y="219"/>
                      <a:pt x="920" y="1"/>
                      <a:pt x="654"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245" name="Google Shape;1245;p17"/>
            <p:cNvGrpSpPr/>
            <p:nvPr/>
          </p:nvGrpSpPr>
          <p:grpSpPr>
            <a:xfrm>
              <a:off x="3201019" y="2965445"/>
              <a:ext cx="53024" cy="45535"/>
              <a:chOff x="4876579" y="3675325"/>
              <a:chExt cx="31405" cy="26969"/>
            </a:xfrm>
          </p:grpSpPr>
          <p:sp>
            <p:nvSpPr>
              <p:cNvPr id="1246" name="Google Shape;1246;p17"/>
              <p:cNvSpPr/>
              <p:nvPr/>
            </p:nvSpPr>
            <p:spPr>
              <a:xfrm>
                <a:off x="4876579" y="3675325"/>
                <a:ext cx="31405" cy="26969"/>
              </a:xfrm>
              <a:custGeom>
                <a:avLst/>
                <a:gdLst/>
                <a:ahLst/>
                <a:cxnLst/>
                <a:rect l="l" t="t" r="r" b="b"/>
                <a:pathLst>
                  <a:path w="3993" h="3429" extrusionOk="0">
                    <a:moveTo>
                      <a:pt x="2266" y="0"/>
                    </a:moveTo>
                    <a:cubicBezTo>
                      <a:pt x="1848" y="0"/>
                      <a:pt x="1423" y="155"/>
                      <a:pt x="1077" y="501"/>
                    </a:cubicBezTo>
                    <a:cubicBezTo>
                      <a:pt x="0" y="1578"/>
                      <a:pt x="762" y="3429"/>
                      <a:pt x="2287" y="3429"/>
                    </a:cubicBezTo>
                    <a:cubicBezTo>
                      <a:pt x="3230" y="3429"/>
                      <a:pt x="3992" y="2667"/>
                      <a:pt x="3992" y="1723"/>
                    </a:cubicBezTo>
                    <a:cubicBezTo>
                      <a:pt x="3992" y="689"/>
                      <a:pt x="3146" y="0"/>
                      <a:pt x="2266"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47" name="Google Shape;1247;p17"/>
              <p:cNvSpPr/>
              <p:nvPr/>
            </p:nvSpPr>
            <p:spPr>
              <a:xfrm>
                <a:off x="4889517" y="3684975"/>
                <a:ext cx="8856" cy="7676"/>
              </a:xfrm>
              <a:custGeom>
                <a:avLst/>
                <a:gdLst/>
                <a:ahLst/>
                <a:cxnLst/>
                <a:rect l="l" t="t" r="r" b="b"/>
                <a:pathLst>
                  <a:path w="1126" h="976" extrusionOk="0">
                    <a:moveTo>
                      <a:pt x="642" y="0"/>
                    </a:moveTo>
                    <a:cubicBezTo>
                      <a:pt x="218" y="12"/>
                      <a:pt x="0" y="520"/>
                      <a:pt x="303" y="835"/>
                    </a:cubicBezTo>
                    <a:cubicBezTo>
                      <a:pt x="400" y="932"/>
                      <a:pt x="520" y="976"/>
                      <a:pt x="638" y="976"/>
                    </a:cubicBezTo>
                    <a:cubicBezTo>
                      <a:pt x="886" y="976"/>
                      <a:pt x="1125" y="783"/>
                      <a:pt x="1125" y="496"/>
                    </a:cubicBezTo>
                    <a:cubicBezTo>
                      <a:pt x="1125" y="218"/>
                      <a:pt x="908" y="0"/>
                      <a:pt x="642"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248" name="Google Shape;1248;p17"/>
            <p:cNvGrpSpPr/>
            <p:nvPr/>
          </p:nvGrpSpPr>
          <p:grpSpPr>
            <a:xfrm>
              <a:off x="3143028" y="2987409"/>
              <a:ext cx="53024" cy="45574"/>
              <a:chOff x="4842233" y="3688333"/>
              <a:chExt cx="31405" cy="26993"/>
            </a:xfrm>
          </p:grpSpPr>
          <p:sp>
            <p:nvSpPr>
              <p:cNvPr id="1249" name="Google Shape;1249;p17"/>
              <p:cNvSpPr/>
              <p:nvPr/>
            </p:nvSpPr>
            <p:spPr>
              <a:xfrm>
                <a:off x="4842233" y="3688333"/>
                <a:ext cx="31405" cy="26993"/>
              </a:xfrm>
              <a:custGeom>
                <a:avLst/>
                <a:gdLst/>
                <a:ahLst/>
                <a:cxnLst/>
                <a:rect l="l" t="t" r="r" b="b"/>
                <a:pathLst>
                  <a:path w="3993" h="3432" extrusionOk="0">
                    <a:moveTo>
                      <a:pt x="2273" y="1"/>
                    </a:moveTo>
                    <a:cubicBezTo>
                      <a:pt x="1853" y="1"/>
                      <a:pt x="1425" y="156"/>
                      <a:pt x="1077" y="505"/>
                    </a:cubicBezTo>
                    <a:cubicBezTo>
                      <a:pt x="0" y="1581"/>
                      <a:pt x="762" y="3420"/>
                      <a:pt x="2287" y="3432"/>
                    </a:cubicBezTo>
                    <a:cubicBezTo>
                      <a:pt x="3230" y="3432"/>
                      <a:pt x="3992" y="2658"/>
                      <a:pt x="3992" y="1714"/>
                    </a:cubicBezTo>
                    <a:cubicBezTo>
                      <a:pt x="3992" y="683"/>
                      <a:pt x="3150" y="1"/>
                      <a:pt x="2273"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50" name="Google Shape;1250;p17"/>
              <p:cNvSpPr/>
              <p:nvPr/>
            </p:nvSpPr>
            <p:spPr>
              <a:xfrm>
                <a:off x="4855076" y="3698094"/>
                <a:ext cx="8856" cy="7590"/>
              </a:xfrm>
              <a:custGeom>
                <a:avLst/>
                <a:gdLst/>
                <a:ahLst/>
                <a:cxnLst/>
                <a:rect l="l" t="t" r="r" b="b"/>
                <a:pathLst>
                  <a:path w="1126" h="965" extrusionOk="0">
                    <a:moveTo>
                      <a:pt x="664" y="1"/>
                    </a:moveTo>
                    <a:cubicBezTo>
                      <a:pt x="656" y="1"/>
                      <a:pt x="649" y="1"/>
                      <a:pt x="641" y="1"/>
                    </a:cubicBezTo>
                    <a:cubicBezTo>
                      <a:pt x="218" y="1"/>
                      <a:pt x="0" y="522"/>
                      <a:pt x="303" y="824"/>
                    </a:cubicBezTo>
                    <a:cubicBezTo>
                      <a:pt x="400" y="921"/>
                      <a:pt x="520" y="965"/>
                      <a:pt x="638" y="965"/>
                    </a:cubicBezTo>
                    <a:cubicBezTo>
                      <a:pt x="886" y="965"/>
                      <a:pt x="1125" y="772"/>
                      <a:pt x="1125" y="485"/>
                    </a:cubicBezTo>
                    <a:cubicBezTo>
                      <a:pt x="1125" y="215"/>
                      <a:pt x="931" y="1"/>
                      <a:pt x="664"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251" name="Google Shape;1251;p17"/>
            <p:cNvGrpSpPr/>
            <p:nvPr/>
          </p:nvGrpSpPr>
          <p:grpSpPr>
            <a:xfrm>
              <a:off x="3726612" y="2851827"/>
              <a:ext cx="53024" cy="45588"/>
              <a:chOff x="5187876" y="3608032"/>
              <a:chExt cx="31405" cy="27001"/>
            </a:xfrm>
          </p:grpSpPr>
          <p:sp>
            <p:nvSpPr>
              <p:cNvPr id="1252" name="Google Shape;1252;p17"/>
              <p:cNvSpPr/>
              <p:nvPr/>
            </p:nvSpPr>
            <p:spPr>
              <a:xfrm>
                <a:off x="5187876" y="3608032"/>
                <a:ext cx="31405" cy="27001"/>
              </a:xfrm>
              <a:custGeom>
                <a:avLst/>
                <a:gdLst/>
                <a:ahLst/>
                <a:cxnLst/>
                <a:rect l="l" t="t" r="r" b="b"/>
                <a:pathLst>
                  <a:path w="3993" h="3433" extrusionOk="0">
                    <a:moveTo>
                      <a:pt x="2273" y="1"/>
                    </a:moveTo>
                    <a:cubicBezTo>
                      <a:pt x="1853" y="1"/>
                      <a:pt x="1426" y="157"/>
                      <a:pt x="1077" y="505"/>
                    </a:cubicBezTo>
                    <a:cubicBezTo>
                      <a:pt x="1" y="1582"/>
                      <a:pt x="763" y="3432"/>
                      <a:pt x="2287" y="3432"/>
                    </a:cubicBezTo>
                    <a:cubicBezTo>
                      <a:pt x="3231" y="3420"/>
                      <a:pt x="3993" y="2658"/>
                      <a:pt x="3993" y="1715"/>
                    </a:cubicBezTo>
                    <a:cubicBezTo>
                      <a:pt x="3993" y="683"/>
                      <a:pt x="3151" y="1"/>
                      <a:pt x="2273"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53" name="Google Shape;1253;p17"/>
              <p:cNvSpPr/>
              <p:nvPr/>
            </p:nvSpPr>
            <p:spPr>
              <a:xfrm>
                <a:off x="5202057" y="3617706"/>
                <a:ext cx="7621" cy="7621"/>
              </a:xfrm>
              <a:custGeom>
                <a:avLst/>
                <a:gdLst/>
                <a:ahLst/>
                <a:cxnLst/>
                <a:rect l="l" t="t" r="r" b="b"/>
                <a:pathLst>
                  <a:path w="969" h="969" extrusionOk="0">
                    <a:moveTo>
                      <a:pt x="484" y="1"/>
                    </a:moveTo>
                    <a:cubicBezTo>
                      <a:pt x="218" y="1"/>
                      <a:pt x="0" y="218"/>
                      <a:pt x="0" y="485"/>
                    </a:cubicBezTo>
                    <a:cubicBezTo>
                      <a:pt x="0" y="751"/>
                      <a:pt x="218" y="968"/>
                      <a:pt x="484" y="968"/>
                    </a:cubicBezTo>
                    <a:cubicBezTo>
                      <a:pt x="750" y="968"/>
                      <a:pt x="968" y="751"/>
                      <a:pt x="968" y="485"/>
                    </a:cubicBezTo>
                    <a:cubicBezTo>
                      <a:pt x="968" y="218"/>
                      <a:pt x="750" y="1"/>
                      <a:pt x="484"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1254" name="Google Shape;1254;p17"/>
            <p:cNvSpPr/>
            <p:nvPr/>
          </p:nvSpPr>
          <p:spPr>
            <a:xfrm>
              <a:off x="3650150" y="2517522"/>
              <a:ext cx="71832" cy="61672"/>
            </a:xfrm>
            <a:custGeom>
              <a:avLst/>
              <a:gdLst/>
              <a:ahLst/>
              <a:cxnLst/>
              <a:rect l="l" t="t" r="r" b="b"/>
              <a:pathLst>
                <a:path w="5409" h="4644" extrusionOk="0">
                  <a:moveTo>
                    <a:pt x="3085" y="1"/>
                  </a:moveTo>
                  <a:cubicBezTo>
                    <a:pt x="2516" y="1"/>
                    <a:pt x="1935" y="213"/>
                    <a:pt x="1465" y="688"/>
                  </a:cubicBezTo>
                  <a:cubicBezTo>
                    <a:pt x="1" y="2140"/>
                    <a:pt x="1029" y="4632"/>
                    <a:pt x="3098" y="4644"/>
                  </a:cubicBezTo>
                  <a:cubicBezTo>
                    <a:pt x="4380" y="4632"/>
                    <a:pt x="5408" y="3603"/>
                    <a:pt x="5408" y="2321"/>
                  </a:cubicBezTo>
                  <a:cubicBezTo>
                    <a:pt x="5408" y="923"/>
                    <a:pt x="4270" y="1"/>
                    <a:pt x="3085"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55" name="Google Shape;1255;p17"/>
            <p:cNvSpPr/>
            <p:nvPr/>
          </p:nvSpPr>
          <p:spPr>
            <a:xfrm>
              <a:off x="3676815" y="2533882"/>
              <a:ext cx="28937" cy="28924"/>
            </a:xfrm>
            <a:custGeom>
              <a:avLst/>
              <a:gdLst/>
              <a:ahLst/>
              <a:cxnLst/>
              <a:rect l="l" t="t" r="r" b="b"/>
              <a:pathLst>
                <a:path w="2179" h="2178" extrusionOk="0">
                  <a:moveTo>
                    <a:pt x="1090" y="0"/>
                  </a:moveTo>
                  <a:cubicBezTo>
                    <a:pt x="485" y="0"/>
                    <a:pt x="1" y="484"/>
                    <a:pt x="1" y="1089"/>
                  </a:cubicBezTo>
                  <a:cubicBezTo>
                    <a:pt x="1" y="1694"/>
                    <a:pt x="485" y="2178"/>
                    <a:pt x="1090" y="2178"/>
                  </a:cubicBezTo>
                  <a:cubicBezTo>
                    <a:pt x="1694" y="2178"/>
                    <a:pt x="2178" y="1694"/>
                    <a:pt x="2178" y="1089"/>
                  </a:cubicBezTo>
                  <a:cubicBezTo>
                    <a:pt x="2178" y="484"/>
                    <a:pt x="1694" y="0"/>
                    <a:pt x="1090"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1256" name="Google Shape;1256;p17"/>
            <p:cNvGrpSpPr/>
            <p:nvPr/>
          </p:nvGrpSpPr>
          <p:grpSpPr>
            <a:xfrm>
              <a:off x="3863960" y="2338783"/>
              <a:ext cx="67963" cy="58084"/>
              <a:chOff x="5269224" y="3304167"/>
              <a:chExt cx="40253" cy="34402"/>
            </a:xfrm>
          </p:grpSpPr>
          <p:sp>
            <p:nvSpPr>
              <p:cNvPr id="1257" name="Google Shape;1257;p17"/>
              <p:cNvSpPr/>
              <p:nvPr/>
            </p:nvSpPr>
            <p:spPr>
              <a:xfrm>
                <a:off x="5269224" y="3304167"/>
                <a:ext cx="40253" cy="34402"/>
              </a:xfrm>
              <a:custGeom>
                <a:avLst/>
                <a:gdLst/>
                <a:ahLst/>
                <a:cxnLst/>
                <a:rect l="l" t="t" r="r" b="b"/>
                <a:pathLst>
                  <a:path w="5118" h="4374" extrusionOk="0">
                    <a:moveTo>
                      <a:pt x="2915" y="0"/>
                    </a:moveTo>
                    <a:cubicBezTo>
                      <a:pt x="2376" y="0"/>
                      <a:pt x="1827" y="201"/>
                      <a:pt x="1380" y="648"/>
                    </a:cubicBezTo>
                    <a:cubicBezTo>
                      <a:pt x="1" y="2015"/>
                      <a:pt x="980" y="4374"/>
                      <a:pt x="2928" y="4374"/>
                    </a:cubicBezTo>
                    <a:cubicBezTo>
                      <a:pt x="4126" y="4374"/>
                      <a:pt x="5105" y="3394"/>
                      <a:pt x="5118" y="2184"/>
                    </a:cubicBezTo>
                    <a:cubicBezTo>
                      <a:pt x="5109" y="869"/>
                      <a:pt x="4036" y="0"/>
                      <a:pt x="2915"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58" name="Google Shape;1258;p17"/>
              <p:cNvSpPr/>
              <p:nvPr/>
            </p:nvSpPr>
            <p:spPr>
              <a:xfrm>
                <a:off x="5284639" y="3313826"/>
                <a:ext cx="15132" cy="15140"/>
              </a:xfrm>
              <a:custGeom>
                <a:avLst/>
                <a:gdLst/>
                <a:ahLst/>
                <a:cxnLst/>
                <a:rect l="l" t="t" r="r" b="b"/>
                <a:pathLst>
                  <a:path w="1924" h="1925" extrusionOk="0">
                    <a:moveTo>
                      <a:pt x="968" y="1"/>
                    </a:moveTo>
                    <a:cubicBezTo>
                      <a:pt x="436" y="1"/>
                      <a:pt x="0" y="436"/>
                      <a:pt x="0" y="956"/>
                    </a:cubicBezTo>
                    <a:cubicBezTo>
                      <a:pt x="0" y="1489"/>
                      <a:pt x="436" y="1924"/>
                      <a:pt x="968" y="1924"/>
                    </a:cubicBezTo>
                    <a:cubicBezTo>
                      <a:pt x="1500" y="1924"/>
                      <a:pt x="1924" y="1489"/>
                      <a:pt x="1924" y="956"/>
                    </a:cubicBezTo>
                    <a:cubicBezTo>
                      <a:pt x="1924" y="436"/>
                      <a:pt x="1500" y="1"/>
                      <a:pt x="968"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259" name="Google Shape;1259;p17"/>
            <p:cNvGrpSpPr/>
            <p:nvPr/>
          </p:nvGrpSpPr>
          <p:grpSpPr>
            <a:xfrm>
              <a:off x="3962107" y="2629944"/>
              <a:ext cx="84191" cy="72133"/>
              <a:chOff x="5327354" y="3476615"/>
              <a:chExt cx="49864" cy="42723"/>
            </a:xfrm>
          </p:grpSpPr>
          <p:sp>
            <p:nvSpPr>
              <p:cNvPr id="1260" name="Google Shape;1260;p17"/>
              <p:cNvSpPr/>
              <p:nvPr/>
            </p:nvSpPr>
            <p:spPr>
              <a:xfrm>
                <a:off x="5327354" y="3476615"/>
                <a:ext cx="49864" cy="42723"/>
              </a:xfrm>
              <a:custGeom>
                <a:avLst/>
                <a:gdLst/>
                <a:ahLst/>
                <a:cxnLst/>
                <a:rect l="l" t="t" r="r" b="b"/>
                <a:pathLst>
                  <a:path w="6340" h="5432" extrusionOk="0">
                    <a:moveTo>
                      <a:pt x="3602" y="1"/>
                    </a:moveTo>
                    <a:cubicBezTo>
                      <a:pt x="2936" y="1"/>
                      <a:pt x="2257" y="248"/>
                      <a:pt x="1706" y="799"/>
                    </a:cubicBezTo>
                    <a:cubicBezTo>
                      <a:pt x="1" y="2504"/>
                      <a:pt x="1210" y="5432"/>
                      <a:pt x="3630" y="5432"/>
                    </a:cubicBezTo>
                    <a:cubicBezTo>
                      <a:pt x="5118" y="5432"/>
                      <a:pt x="6339" y="4222"/>
                      <a:pt x="6339" y="2722"/>
                    </a:cubicBezTo>
                    <a:cubicBezTo>
                      <a:pt x="6339" y="1084"/>
                      <a:pt x="4998" y="1"/>
                      <a:pt x="3602"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61" name="Google Shape;1261;p17"/>
              <p:cNvSpPr/>
              <p:nvPr/>
            </p:nvSpPr>
            <p:spPr>
              <a:xfrm>
                <a:off x="5340197" y="3486321"/>
                <a:ext cx="27315" cy="23406"/>
              </a:xfrm>
              <a:custGeom>
                <a:avLst/>
                <a:gdLst/>
                <a:ahLst/>
                <a:cxnLst/>
                <a:rect l="l" t="t" r="r" b="b"/>
                <a:pathLst>
                  <a:path w="3473" h="2976" extrusionOk="0">
                    <a:moveTo>
                      <a:pt x="1985" y="0"/>
                    </a:moveTo>
                    <a:cubicBezTo>
                      <a:pt x="666" y="0"/>
                      <a:pt x="1" y="1597"/>
                      <a:pt x="944" y="2540"/>
                    </a:cubicBezTo>
                    <a:cubicBezTo>
                      <a:pt x="1245" y="2841"/>
                      <a:pt x="1614" y="2975"/>
                      <a:pt x="1977" y="2975"/>
                    </a:cubicBezTo>
                    <a:cubicBezTo>
                      <a:pt x="2739" y="2975"/>
                      <a:pt x="3473" y="2381"/>
                      <a:pt x="3473" y="1488"/>
                    </a:cubicBezTo>
                    <a:cubicBezTo>
                      <a:pt x="3473" y="665"/>
                      <a:pt x="2807" y="0"/>
                      <a:pt x="1985"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1262" name="Google Shape;1262;p17"/>
            <p:cNvSpPr/>
            <p:nvPr/>
          </p:nvSpPr>
          <p:spPr>
            <a:xfrm>
              <a:off x="3899468" y="3012307"/>
              <a:ext cx="53014" cy="45418"/>
            </a:xfrm>
            <a:custGeom>
              <a:avLst/>
              <a:gdLst/>
              <a:ahLst/>
              <a:cxnLst/>
              <a:rect l="l" t="t" r="r" b="b"/>
              <a:pathLst>
                <a:path w="3992" h="3420" extrusionOk="0">
                  <a:moveTo>
                    <a:pt x="2272" y="1"/>
                  </a:moveTo>
                  <a:cubicBezTo>
                    <a:pt x="1853" y="1"/>
                    <a:pt x="1425" y="156"/>
                    <a:pt x="1077" y="505"/>
                  </a:cubicBezTo>
                  <a:cubicBezTo>
                    <a:pt x="0" y="1581"/>
                    <a:pt x="762" y="3420"/>
                    <a:pt x="2286" y="3420"/>
                  </a:cubicBezTo>
                  <a:cubicBezTo>
                    <a:pt x="3230" y="3420"/>
                    <a:pt x="3992" y="2658"/>
                    <a:pt x="3992" y="1714"/>
                  </a:cubicBezTo>
                  <a:cubicBezTo>
                    <a:pt x="3992" y="683"/>
                    <a:pt x="3150" y="1"/>
                    <a:pt x="2272"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63" name="Google Shape;1263;p17"/>
            <p:cNvSpPr/>
            <p:nvPr/>
          </p:nvSpPr>
          <p:spPr>
            <a:xfrm>
              <a:off x="3923398" y="3028641"/>
              <a:ext cx="12868" cy="12868"/>
            </a:xfrm>
            <a:custGeom>
              <a:avLst/>
              <a:gdLst/>
              <a:ahLst/>
              <a:cxnLst/>
              <a:rect l="l" t="t" r="r" b="b"/>
              <a:pathLst>
                <a:path w="969" h="969" extrusionOk="0">
                  <a:moveTo>
                    <a:pt x="484" y="0"/>
                  </a:moveTo>
                  <a:cubicBezTo>
                    <a:pt x="218" y="0"/>
                    <a:pt x="0" y="218"/>
                    <a:pt x="0" y="484"/>
                  </a:cubicBezTo>
                  <a:cubicBezTo>
                    <a:pt x="0" y="750"/>
                    <a:pt x="218" y="968"/>
                    <a:pt x="484" y="968"/>
                  </a:cubicBezTo>
                  <a:cubicBezTo>
                    <a:pt x="750" y="968"/>
                    <a:pt x="968" y="750"/>
                    <a:pt x="968" y="484"/>
                  </a:cubicBezTo>
                  <a:cubicBezTo>
                    <a:pt x="968" y="218"/>
                    <a:pt x="750" y="0"/>
                    <a:pt x="484"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1264" name="Google Shape;1264;p17"/>
            <p:cNvGrpSpPr/>
            <p:nvPr/>
          </p:nvGrpSpPr>
          <p:grpSpPr>
            <a:xfrm>
              <a:off x="3986368" y="3135353"/>
              <a:ext cx="53024" cy="45415"/>
              <a:chOff x="5341723" y="3775957"/>
              <a:chExt cx="31405" cy="26898"/>
            </a:xfrm>
          </p:grpSpPr>
          <p:sp>
            <p:nvSpPr>
              <p:cNvPr id="1265" name="Google Shape;1265;p17"/>
              <p:cNvSpPr/>
              <p:nvPr/>
            </p:nvSpPr>
            <p:spPr>
              <a:xfrm>
                <a:off x="5341723" y="3775957"/>
                <a:ext cx="31405" cy="26898"/>
              </a:xfrm>
              <a:custGeom>
                <a:avLst/>
                <a:gdLst/>
                <a:ahLst/>
                <a:cxnLst/>
                <a:rect l="l" t="t" r="r" b="b"/>
                <a:pathLst>
                  <a:path w="3993" h="3420" extrusionOk="0">
                    <a:moveTo>
                      <a:pt x="2273" y="1"/>
                    </a:moveTo>
                    <a:cubicBezTo>
                      <a:pt x="1853" y="1"/>
                      <a:pt x="1425" y="157"/>
                      <a:pt x="1077" y="505"/>
                    </a:cubicBezTo>
                    <a:cubicBezTo>
                      <a:pt x="0" y="1581"/>
                      <a:pt x="762" y="3420"/>
                      <a:pt x="2287" y="3420"/>
                    </a:cubicBezTo>
                    <a:cubicBezTo>
                      <a:pt x="3230" y="3420"/>
                      <a:pt x="3992" y="2658"/>
                      <a:pt x="3992" y="1714"/>
                    </a:cubicBezTo>
                    <a:cubicBezTo>
                      <a:pt x="3992" y="683"/>
                      <a:pt x="3151" y="1"/>
                      <a:pt x="2273"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66" name="Google Shape;1266;p17"/>
              <p:cNvSpPr/>
              <p:nvPr/>
            </p:nvSpPr>
            <p:spPr>
              <a:xfrm>
                <a:off x="5354567" y="3785631"/>
                <a:ext cx="8950" cy="7605"/>
              </a:xfrm>
              <a:custGeom>
                <a:avLst/>
                <a:gdLst/>
                <a:ahLst/>
                <a:cxnLst/>
                <a:rect l="l" t="t" r="r" b="b"/>
                <a:pathLst>
                  <a:path w="1138" h="967" extrusionOk="0">
                    <a:moveTo>
                      <a:pt x="654" y="0"/>
                    </a:moveTo>
                    <a:cubicBezTo>
                      <a:pt x="218" y="0"/>
                      <a:pt x="0" y="521"/>
                      <a:pt x="303" y="823"/>
                    </a:cubicBezTo>
                    <a:cubicBezTo>
                      <a:pt x="402" y="922"/>
                      <a:pt x="525" y="966"/>
                      <a:pt x="646" y="966"/>
                    </a:cubicBezTo>
                    <a:cubicBezTo>
                      <a:pt x="896" y="966"/>
                      <a:pt x="1138" y="777"/>
                      <a:pt x="1138" y="484"/>
                    </a:cubicBezTo>
                    <a:cubicBezTo>
                      <a:pt x="1138" y="218"/>
                      <a:pt x="920" y="0"/>
                      <a:pt x="654"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267" name="Google Shape;1267;p17"/>
            <p:cNvGrpSpPr/>
            <p:nvPr/>
          </p:nvGrpSpPr>
          <p:grpSpPr>
            <a:xfrm>
              <a:off x="4150699" y="3005880"/>
              <a:ext cx="53024" cy="45415"/>
              <a:chOff x="5439053" y="3699274"/>
              <a:chExt cx="31405" cy="26898"/>
            </a:xfrm>
          </p:grpSpPr>
          <p:sp>
            <p:nvSpPr>
              <p:cNvPr id="1268" name="Google Shape;1268;p17"/>
              <p:cNvSpPr/>
              <p:nvPr/>
            </p:nvSpPr>
            <p:spPr>
              <a:xfrm>
                <a:off x="5439053" y="3699274"/>
                <a:ext cx="31405" cy="26898"/>
              </a:xfrm>
              <a:custGeom>
                <a:avLst/>
                <a:gdLst/>
                <a:ahLst/>
                <a:cxnLst/>
                <a:rect l="l" t="t" r="r" b="b"/>
                <a:pathLst>
                  <a:path w="3993" h="3420" extrusionOk="0">
                    <a:moveTo>
                      <a:pt x="2273" y="1"/>
                    </a:moveTo>
                    <a:cubicBezTo>
                      <a:pt x="1853" y="1"/>
                      <a:pt x="1425" y="157"/>
                      <a:pt x="1077" y="505"/>
                    </a:cubicBezTo>
                    <a:cubicBezTo>
                      <a:pt x="0" y="1581"/>
                      <a:pt x="762" y="3420"/>
                      <a:pt x="2287" y="3420"/>
                    </a:cubicBezTo>
                    <a:cubicBezTo>
                      <a:pt x="3230" y="3420"/>
                      <a:pt x="3992" y="2658"/>
                      <a:pt x="3992" y="1714"/>
                    </a:cubicBezTo>
                    <a:cubicBezTo>
                      <a:pt x="3992" y="683"/>
                      <a:pt x="3151" y="1"/>
                      <a:pt x="2273"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69" name="Google Shape;1269;p17"/>
              <p:cNvSpPr/>
              <p:nvPr/>
            </p:nvSpPr>
            <p:spPr>
              <a:xfrm>
                <a:off x="5453225" y="3708948"/>
                <a:ext cx="7621" cy="7621"/>
              </a:xfrm>
              <a:custGeom>
                <a:avLst/>
                <a:gdLst/>
                <a:ahLst/>
                <a:cxnLst/>
                <a:rect l="l" t="t" r="r" b="b"/>
                <a:pathLst>
                  <a:path w="969" h="969" extrusionOk="0">
                    <a:moveTo>
                      <a:pt x="485" y="0"/>
                    </a:moveTo>
                    <a:cubicBezTo>
                      <a:pt x="219" y="0"/>
                      <a:pt x="1" y="218"/>
                      <a:pt x="1" y="484"/>
                    </a:cubicBezTo>
                    <a:cubicBezTo>
                      <a:pt x="1" y="750"/>
                      <a:pt x="219" y="968"/>
                      <a:pt x="485" y="968"/>
                    </a:cubicBezTo>
                    <a:cubicBezTo>
                      <a:pt x="751" y="968"/>
                      <a:pt x="969" y="750"/>
                      <a:pt x="969" y="484"/>
                    </a:cubicBezTo>
                    <a:cubicBezTo>
                      <a:pt x="969" y="218"/>
                      <a:pt x="751" y="0"/>
                      <a:pt x="485"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270" name="Google Shape;1270;p17"/>
            <p:cNvGrpSpPr/>
            <p:nvPr/>
          </p:nvGrpSpPr>
          <p:grpSpPr>
            <a:xfrm>
              <a:off x="4105722" y="2875929"/>
              <a:ext cx="53183" cy="45574"/>
              <a:chOff x="5412414" y="3622307"/>
              <a:chExt cx="31499" cy="26993"/>
            </a:xfrm>
          </p:grpSpPr>
          <p:sp>
            <p:nvSpPr>
              <p:cNvPr id="1271" name="Google Shape;1271;p17"/>
              <p:cNvSpPr/>
              <p:nvPr/>
            </p:nvSpPr>
            <p:spPr>
              <a:xfrm>
                <a:off x="5412414" y="3622307"/>
                <a:ext cx="31499" cy="26993"/>
              </a:xfrm>
              <a:custGeom>
                <a:avLst/>
                <a:gdLst/>
                <a:ahLst/>
                <a:cxnLst/>
                <a:rect l="l" t="t" r="r" b="b"/>
                <a:pathLst>
                  <a:path w="4005" h="3432" extrusionOk="0">
                    <a:moveTo>
                      <a:pt x="2285" y="0"/>
                    </a:moveTo>
                    <a:cubicBezTo>
                      <a:pt x="1865" y="0"/>
                      <a:pt x="1437" y="156"/>
                      <a:pt x="1089" y="504"/>
                    </a:cubicBezTo>
                    <a:cubicBezTo>
                      <a:pt x="0" y="1581"/>
                      <a:pt x="774" y="3432"/>
                      <a:pt x="2299" y="3432"/>
                    </a:cubicBezTo>
                    <a:cubicBezTo>
                      <a:pt x="3242" y="3432"/>
                      <a:pt x="4004" y="2658"/>
                      <a:pt x="4004" y="1714"/>
                    </a:cubicBezTo>
                    <a:cubicBezTo>
                      <a:pt x="4004" y="683"/>
                      <a:pt x="3163" y="0"/>
                      <a:pt x="2285"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72" name="Google Shape;1272;p17"/>
              <p:cNvSpPr/>
              <p:nvPr/>
            </p:nvSpPr>
            <p:spPr>
              <a:xfrm>
                <a:off x="5426681" y="3632075"/>
                <a:ext cx="7527" cy="7519"/>
              </a:xfrm>
              <a:custGeom>
                <a:avLst/>
                <a:gdLst/>
                <a:ahLst/>
                <a:cxnLst/>
                <a:rect l="l" t="t" r="r" b="b"/>
                <a:pathLst>
                  <a:path w="957" h="956" extrusionOk="0">
                    <a:moveTo>
                      <a:pt x="485" y="0"/>
                    </a:moveTo>
                    <a:cubicBezTo>
                      <a:pt x="206" y="0"/>
                      <a:pt x="1" y="206"/>
                      <a:pt x="1" y="472"/>
                    </a:cubicBezTo>
                    <a:cubicBezTo>
                      <a:pt x="1" y="738"/>
                      <a:pt x="206" y="956"/>
                      <a:pt x="485" y="956"/>
                    </a:cubicBezTo>
                    <a:cubicBezTo>
                      <a:pt x="751" y="956"/>
                      <a:pt x="956" y="738"/>
                      <a:pt x="956" y="472"/>
                    </a:cubicBezTo>
                    <a:cubicBezTo>
                      <a:pt x="956" y="206"/>
                      <a:pt x="751" y="0"/>
                      <a:pt x="485"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273" name="Google Shape;1273;p17"/>
            <p:cNvGrpSpPr/>
            <p:nvPr/>
          </p:nvGrpSpPr>
          <p:grpSpPr>
            <a:xfrm>
              <a:off x="4213510" y="2625442"/>
              <a:ext cx="45309" cy="45468"/>
              <a:chOff x="5476254" y="3473949"/>
              <a:chExt cx="26835" cy="26930"/>
            </a:xfrm>
          </p:grpSpPr>
          <p:sp>
            <p:nvSpPr>
              <p:cNvPr id="1274" name="Google Shape;1274;p17"/>
              <p:cNvSpPr/>
              <p:nvPr/>
            </p:nvSpPr>
            <p:spPr>
              <a:xfrm>
                <a:off x="5476254" y="3473949"/>
                <a:ext cx="26835" cy="26930"/>
              </a:xfrm>
              <a:custGeom>
                <a:avLst/>
                <a:gdLst/>
                <a:ahLst/>
                <a:cxnLst/>
                <a:rect l="l" t="t" r="r" b="b"/>
                <a:pathLst>
                  <a:path w="3412" h="3424" extrusionOk="0">
                    <a:moveTo>
                      <a:pt x="1706" y="1"/>
                    </a:moveTo>
                    <a:cubicBezTo>
                      <a:pt x="762" y="1"/>
                      <a:pt x="0" y="775"/>
                      <a:pt x="0" y="1718"/>
                    </a:cubicBezTo>
                    <a:cubicBezTo>
                      <a:pt x="0" y="2662"/>
                      <a:pt x="762" y="3424"/>
                      <a:pt x="1706" y="3424"/>
                    </a:cubicBezTo>
                    <a:cubicBezTo>
                      <a:pt x="2649" y="3424"/>
                      <a:pt x="3411" y="2662"/>
                      <a:pt x="3411" y="1718"/>
                    </a:cubicBezTo>
                    <a:cubicBezTo>
                      <a:pt x="3411" y="775"/>
                      <a:pt x="2649" y="1"/>
                      <a:pt x="1706"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75" name="Google Shape;1275;p17"/>
              <p:cNvSpPr/>
              <p:nvPr/>
            </p:nvSpPr>
            <p:spPr>
              <a:xfrm>
                <a:off x="5485857" y="3483655"/>
                <a:ext cx="7621" cy="7621"/>
              </a:xfrm>
              <a:custGeom>
                <a:avLst/>
                <a:gdLst/>
                <a:ahLst/>
                <a:cxnLst/>
                <a:rect l="l" t="t" r="r" b="b"/>
                <a:pathLst>
                  <a:path w="969" h="969" extrusionOk="0">
                    <a:moveTo>
                      <a:pt x="485" y="0"/>
                    </a:moveTo>
                    <a:cubicBezTo>
                      <a:pt x="219" y="0"/>
                      <a:pt x="1" y="218"/>
                      <a:pt x="1" y="484"/>
                    </a:cubicBezTo>
                    <a:cubicBezTo>
                      <a:pt x="1" y="750"/>
                      <a:pt x="219" y="968"/>
                      <a:pt x="485" y="968"/>
                    </a:cubicBezTo>
                    <a:cubicBezTo>
                      <a:pt x="751" y="968"/>
                      <a:pt x="969" y="750"/>
                      <a:pt x="969" y="484"/>
                    </a:cubicBezTo>
                    <a:cubicBezTo>
                      <a:pt x="969" y="218"/>
                      <a:pt x="751" y="0"/>
                      <a:pt x="485"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276" name="Google Shape;1276;p17"/>
            <p:cNvGrpSpPr/>
            <p:nvPr/>
          </p:nvGrpSpPr>
          <p:grpSpPr>
            <a:xfrm>
              <a:off x="4362583" y="2638350"/>
              <a:ext cx="53011" cy="45415"/>
              <a:chOff x="5564547" y="3481594"/>
              <a:chExt cx="31397" cy="26898"/>
            </a:xfrm>
          </p:grpSpPr>
          <p:sp>
            <p:nvSpPr>
              <p:cNvPr id="1277" name="Google Shape;1277;p17"/>
              <p:cNvSpPr/>
              <p:nvPr/>
            </p:nvSpPr>
            <p:spPr>
              <a:xfrm>
                <a:off x="5564547" y="3481594"/>
                <a:ext cx="31397" cy="26898"/>
              </a:xfrm>
              <a:custGeom>
                <a:avLst/>
                <a:gdLst/>
                <a:ahLst/>
                <a:cxnLst/>
                <a:rect l="l" t="t" r="r" b="b"/>
                <a:pathLst>
                  <a:path w="3992" h="3420" extrusionOk="0">
                    <a:moveTo>
                      <a:pt x="2272" y="0"/>
                    </a:moveTo>
                    <a:cubicBezTo>
                      <a:pt x="1853" y="0"/>
                      <a:pt x="1425" y="156"/>
                      <a:pt x="1077" y="504"/>
                    </a:cubicBezTo>
                    <a:cubicBezTo>
                      <a:pt x="0" y="1581"/>
                      <a:pt x="762" y="3420"/>
                      <a:pt x="2286" y="3420"/>
                    </a:cubicBezTo>
                    <a:cubicBezTo>
                      <a:pt x="3230" y="3420"/>
                      <a:pt x="3992" y="2658"/>
                      <a:pt x="3992" y="1714"/>
                    </a:cubicBezTo>
                    <a:cubicBezTo>
                      <a:pt x="3992" y="683"/>
                      <a:pt x="3150" y="0"/>
                      <a:pt x="2272"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78" name="Google Shape;1278;p17"/>
              <p:cNvSpPr/>
              <p:nvPr/>
            </p:nvSpPr>
            <p:spPr>
              <a:xfrm>
                <a:off x="5578719" y="3491268"/>
                <a:ext cx="7621" cy="7613"/>
              </a:xfrm>
              <a:custGeom>
                <a:avLst/>
                <a:gdLst/>
                <a:ahLst/>
                <a:cxnLst/>
                <a:rect l="l" t="t" r="r" b="b"/>
                <a:pathLst>
                  <a:path w="969" h="968" extrusionOk="0">
                    <a:moveTo>
                      <a:pt x="484" y="0"/>
                    </a:moveTo>
                    <a:cubicBezTo>
                      <a:pt x="218" y="0"/>
                      <a:pt x="0" y="218"/>
                      <a:pt x="0" y="484"/>
                    </a:cubicBezTo>
                    <a:cubicBezTo>
                      <a:pt x="0" y="750"/>
                      <a:pt x="218" y="968"/>
                      <a:pt x="484" y="968"/>
                    </a:cubicBezTo>
                    <a:cubicBezTo>
                      <a:pt x="750" y="968"/>
                      <a:pt x="968" y="750"/>
                      <a:pt x="968" y="484"/>
                    </a:cubicBezTo>
                    <a:cubicBezTo>
                      <a:pt x="968" y="218"/>
                      <a:pt x="750" y="0"/>
                      <a:pt x="484"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279" name="Google Shape;1279;p17"/>
            <p:cNvGrpSpPr/>
            <p:nvPr/>
          </p:nvGrpSpPr>
          <p:grpSpPr>
            <a:xfrm>
              <a:off x="4311179" y="2619068"/>
              <a:ext cx="53011" cy="45428"/>
              <a:chOff x="5534101" y="3470174"/>
              <a:chExt cx="31397" cy="26906"/>
            </a:xfrm>
          </p:grpSpPr>
          <p:sp>
            <p:nvSpPr>
              <p:cNvPr id="1280" name="Google Shape;1280;p17"/>
              <p:cNvSpPr/>
              <p:nvPr/>
            </p:nvSpPr>
            <p:spPr>
              <a:xfrm>
                <a:off x="5534101" y="3470174"/>
                <a:ext cx="31397" cy="26906"/>
              </a:xfrm>
              <a:custGeom>
                <a:avLst/>
                <a:gdLst/>
                <a:ahLst/>
                <a:cxnLst/>
                <a:rect l="l" t="t" r="r" b="b"/>
                <a:pathLst>
                  <a:path w="3992" h="3421" extrusionOk="0">
                    <a:moveTo>
                      <a:pt x="2272" y="1"/>
                    </a:moveTo>
                    <a:cubicBezTo>
                      <a:pt x="1853" y="1"/>
                      <a:pt x="1425" y="157"/>
                      <a:pt x="1077" y="505"/>
                    </a:cubicBezTo>
                    <a:cubicBezTo>
                      <a:pt x="0" y="1581"/>
                      <a:pt x="762" y="3420"/>
                      <a:pt x="2286" y="3420"/>
                    </a:cubicBezTo>
                    <a:cubicBezTo>
                      <a:pt x="3230" y="3420"/>
                      <a:pt x="3992" y="2658"/>
                      <a:pt x="3992" y="1714"/>
                    </a:cubicBezTo>
                    <a:cubicBezTo>
                      <a:pt x="3992" y="683"/>
                      <a:pt x="3150" y="1"/>
                      <a:pt x="2272"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81" name="Google Shape;1281;p17"/>
              <p:cNvSpPr/>
              <p:nvPr/>
            </p:nvSpPr>
            <p:spPr>
              <a:xfrm>
                <a:off x="5546945" y="3479848"/>
                <a:ext cx="8950" cy="7582"/>
              </a:xfrm>
              <a:custGeom>
                <a:avLst/>
                <a:gdLst/>
                <a:ahLst/>
                <a:cxnLst/>
                <a:rect l="l" t="t" r="r" b="b"/>
                <a:pathLst>
                  <a:path w="1138" h="964" extrusionOk="0">
                    <a:moveTo>
                      <a:pt x="653" y="1"/>
                    </a:moveTo>
                    <a:cubicBezTo>
                      <a:pt x="218" y="1"/>
                      <a:pt x="0" y="521"/>
                      <a:pt x="303" y="823"/>
                    </a:cubicBezTo>
                    <a:cubicBezTo>
                      <a:pt x="404" y="921"/>
                      <a:pt x="526" y="964"/>
                      <a:pt x="646" y="964"/>
                    </a:cubicBezTo>
                    <a:cubicBezTo>
                      <a:pt x="898" y="964"/>
                      <a:pt x="1137" y="771"/>
                      <a:pt x="1137" y="484"/>
                    </a:cubicBezTo>
                    <a:cubicBezTo>
                      <a:pt x="1137" y="218"/>
                      <a:pt x="919" y="1"/>
                      <a:pt x="653"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282" name="Google Shape;1282;p17"/>
            <p:cNvGrpSpPr/>
            <p:nvPr/>
          </p:nvGrpSpPr>
          <p:grpSpPr>
            <a:xfrm>
              <a:off x="4440811" y="2356205"/>
              <a:ext cx="53183" cy="45481"/>
              <a:chOff x="5610879" y="3314486"/>
              <a:chExt cx="31499" cy="26938"/>
            </a:xfrm>
          </p:grpSpPr>
          <p:sp>
            <p:nvSpPr>
              <p:cNvPr id="1283" name="Google Shape;1283;p17"/>
              <p:cNvSpPr/>
              <p:nvPr/>
            </p:nvSpPr>
            <p:spPr>
              <a:xfrm>
                <a:off x="5610879" y="3314486"/>
                <a:ext cx="31499" cy="26938"/>
              </a:xfrm>
              <a:custGeom>
                <a:avLst/>
                <a:gdLst/>
                <a:ahLst/>
                <a:cxnLst/>
                <a:rect l="l" t="t" r="r" b="b"/>
                <a:pathLst>
                  <a:path w="4005" h="3425" extrusionOk="0">
                    <a:moveTo>
                      <a:pt x="2285" y="0"/>
                    </a:moveTo>
                    <a:cubicBezTo>
                      <a:pt x="1865" y="0"/>
                      <a:pt x="1437" y="157"/>
                      <a:pt x="1089" y="509"/>
                    </a:cubicBezTo>
                    <a:cubicBezTo>
                      <a:pt x="0" y="1586"/>
                      <a:pt x="774" y="3425"/>
                      <a:pt x="2299" y="3425"/>
                    </a:cubicBezTo>
                    <a:cubicBezTo>
                      <a:pt x="3242" y="3425"/>
                      <a:pt x="4004" y="2663"/>
                      <a:pt x="4004" y="1719"/>
                    </a:cubicBezTo>
                    <a:cubicBezTo>
                      <a:pt x="4004" y="688"/>
                      <a:pt x="3163" y="0"/>
                      <a:pt x="2285"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84" name="Google Shape;1284;p17"/>
              <p:cNvSpPr/>
              <p:nvPr/>
            </p:nvSpPr>
            <p:spPr>
              <a:xfrm>
                <a:off x="5623817" y="3324192"/>
                <a:ext cx="8950" cy="7590"/>
              </a:xfrm>
              <a:custGeom>
                <a:avLst/>
                <a:gdLst/>
                <a:ahLst/>
                <a:cxnLst/>
                <a:rect l="l" t="t" r="r" b="b"/>
                <a:pathLst>
                  <a:path w="1138" h="965" extrusionOk="0">
                    <a:moveTo>
                      <a:pt x="675" y="1"/>
                    </a:moveTo>
                    <a:cubicBezTo>
                      <a:pt x="668" y="1"/>
                      <a:pt x="661" y="1"/>
                      <a:pt x="654" y="1"/>
                    </a:cubicBezTo>
                    <a:cubicBezTo>
                      <a:pt x="218" y="1"/>
                      <a:pt x="0" y="509"/>
                      <a:pt x="303" y="824"/>
                    </a:cubicBezTo>
                    <a:cubicBezTo>
                      <a:pt x="404" y="921"/>
                      <a:pt x="525" y="965"/>
                      <a:pt x="644" y="965"/>
                    </a:cubicBezTo>
                    <a:cubicBezTo>
                      <a:pt x="893" y="965"/>
                      <a:pt x="1129" y="772"/>
                      <a:pt x="1137" y="485"/>
                    </a:cubicBezTo>
                    <a:cubicBezTo>
                      <a:pt x="1137" y="214"/>
                      <a:pt x="931" y="1"/>
                      <a:pt x="675"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285" name="Google Shape;1285;p17"/>
            <p:cNvGrpSpPr/>
            <p:nvPr/>
          </p:nvGrpSpPr>
          <p:grpSpPr>
            <a:xfrm>
              <a:off x="3130015" y="2671760"/>
              <a:ext cx="53183" cy="45415"/>
              <a:chOff x="4834525" y="3501382"/>
              <a:chExt cx="31499" cy="26898"/>
            </a:xfrm>
          </p:grpSpPr>
          <p:sp>
            <p:nvSpPr>
              <p:cNvPr id="1286" name="Google Shape;1286;p17"/>
              <p:cNvSpPr/>
              <p:nvPr/>
            </p:nvSpPr>
            <p:spPr>
              <a:xfrm>
                <a:off x="4834525" y="3501382"/>
                <a:ext cx="31499" cy="26898"/>
              </a:xfrm>
              <a:custGeom>
                <a:avLst/>
                <a:gdLst/>
                <a:ahLst/>
                <a:cxnLst/>
                <a:rect l="l" t="t" r="r" b="b"/>
                <a:pathLst>
                  <a:path w="4005" h="3420" extrusionOk="0">
                    <a:moveTo>
                      <a:pt x="2285" y="0"/>
                    </a:moveTo>
                    <a:cubicBezTo>
                      <a:pt x="1865" y="0"/>
                      <a:pt x="1437" y="156"/>
                      <a:pt x="1089" y="504"/>
                    </a:cubicBezTo>
                    <a:cubicBezTo>
                      <a:pt x="0" y="1581"/>
                      <a:pt x="775" y="3420"/>
                      <a:pt x="2299" y="3420"/>
                    </a:cubicBezTo>
                    <a:cubicBezTo>
                      <a:pt x="3242" y="3420"/>
                      <a:pt x="4004" y="2658"/>
                      <a:pt x="4004" y="1714"/>
                    </a:cubicBezTo>
                    <a:cubicBezTo>
                      <a:pt x="4004" y="683"/>
                      <a:pt x="3163" y="0"/>
                      <a:pt x="2285"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87" name="Google Shape;1287;p17"/>
              <p:cNvSpPr/>
              <p:nvPr/>
            </p:nvSpPr>
            <p:spPr>
              <a:xfrm>
                <a:off x="4847463" y="3511056"/>
                <a:ext cx="8950" cy="7605"/>
              </a:xfrm>
              <a:custGeom>
                <a:avLst/>
                <a:gdLst/>
                <a:ahLst/>
                <a:cxnLst/>
                <a:rect l="l" t="t" r="r" b="b"/>
                <a:pathLst>
                  <a:path w="1138" h="967" extrusionOk="0">
                    <a:moveTo>
                      <a:pt x="654" y="0"/>
                    </a:moveTo>
                    <a:cubicBezTo>
                      <a:pt x="218" y="0"/>
                      <a:pt x="1" y="520"/>
                      <a:pt x="303" y="823"/>
                    </a:cubicBezTo>
                    <a:cubicBezTo>
                      <a:pt x="402" y="922"/>
                      <a:pt x="524" y="966"/>
                      <a:pt x="644" y="966"/>
                    </a:cubicBezTo>
                    <a:cubicBezTo>
                      <a:pt x="891" y="966"/>
                      <a:pt x="1130" y="777"/>
                      <a:pt x="1138" y="484"/>
                    </a:cubicBezTo>
                    <a:cubicBezTo>
                      <a:pt x="1138" y="218"/>
                      <a:pt x="920" y="0"/>
                      <a:pt x="654"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288" name="Google Shape;1288;p17"/>
            <p:cNvGrpSpPr/>
            <p:nvPr/>
          </p:nvGrpSpPr>
          <p:grpSpPr>
            <a:xfrm>
              <a:off x="3237962" y="2804766"/>
              <a:ext cx="53024" cy="45415"/>
              <a:chOff x="4898460" y="3580158"/>
              <a:chExt cx="31405" cy="26898"/>
            </a:xfrm>
          </p:grpSpPr>
          <p:sp>
            <p:nvSpPr>
              <p:cNvPr id="1289" name="Google Shape;1289;p17"/>
              <p:cNvSpPr/>
              <p:nvPr/>
            </p:nvSpPr>
            <p:spPr>
              <a:xfrm>
                <a:off x="4898460" y="3580158"/>
                <a:ext cx="31405" cy="26898"/>
              </a:xfrm>
              <a:custGeom>
                <a:avLst/>
                <a:gdLst/>
                <a:ahLst/>
                <a:cxnLst/>
                <a:rect l="l" t="t" r="r" b="b"/>
                <a:pathLst>
                  <a:path w="3993" h="3420" extrusionOk="0">
                    <a:moveTo>
                      <a:pt x="2273" y="1"/>
                    </a:moveTo>
                    <a:cubicBezTo>
                      <a:pt x="1853" y="1"/>
                      <a:pt x="1425" y="156"/>
                      <a:pt x="1077" y="505"/>
                    </a:cubicBezTo>
                    <a:cubicBezTo>
                      <a:pt x="0" y="1581"/>
                      <a:pt x="763" y="3420"/>
                      <a:pt x="2287" y="3420"/>
                    </a:cubicBezTo>
                    <a:cubicBezTo>
                      <a:pt x="3230" y="3420"/>
                      <a:pt x="3992" y="2658"/>
                      <a:pt x="3992" y="1714"/>
                    </a:cubicBezTo>
                    <a:cubicBezTo>
                      <a:pt x="3992" y="683"/>
                      <a:pt x="3151" y="1"/>
                      <a:pt x="2273"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90" name="Google Shape;1290;p17"/>
              <p:cNvSpPr/>
              <p:nvPr/>
            </p:nvSpPr>
            <p:spPr>
              <a:xfrm>
                <a:off x="4911303" y="3589832"/>
                <a:ext cx="8950" cy="7605"/>
              </a:xfrm>
              <a:custGeom>
                <a:avLst/>
                <a:gdLst/>
                <a:ahLst/>
                <a:cxnLst/>
                <a:rect l="l" t="t" r="r" b="b"/>
                <a:pathLst>
                  <a:path w="1138" h="967" extrusionOk="0">
                    <a:moveTo>
                      <a:pt x="654" y="0"/>
                    </a:moveTo>
                    <a:cubicBezTo>
                      <a:pt x="218" y="0"/>
                      <a:pt x="1" y="521"/>
                      <a:pt x="303" y="823"/>
                    </a:cubicBezTo>
                    <a:cubicBezTo>
                      <a:pt x="402" y="922"/>
                      <a:pt x="524" y="966"/>
                      <a:pt x="644" y="966"/>
                    </a:cubicBezTo>
                    <a:cubicBezTo>
                      <a:pt x="891" y="966"/>
                      <a:pt x="1130" y="777"/>
                      <a:pt x="1138" y="484"/>
                    </a:cubicBezTo>
                    <a:cubicBezTo>
                      <a:pt x="1138" y="218"/>
                      <a:pt x="920" y="0"/>
                      <a:pt x="654"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291" name="Google Shape;1291;p17"/>
            <p:cNvGrpSpPr/>
            <p:nvPr/>
          </p:nvGrpSpPr>
          <p:grpSpPr>
            <a:xfrm>
              <a:off x="3211297" y="2851827"/>
              <a:ext cx="53183" cy="45588"/>
              <a:chOff x="4882667" y="3608032"/>
              <a:chExt cx="31499" cy="27001"/>
            </a:xfrm>
          </p:grpSpPr>
          <p:sp>
            <p:nvSpPr>
              <p:cNvPr id="1292" name="Google Shape;1292;p17"/>
              <p:cNvSpPr/>
              <p:nvPr/>
            </p:nvSpPr>
            <p:spPr>
              <a:xfrm>
                <a:off x="4882667" y="3608032"/>
                <a:ext cx="31499" cy="27001"/>
              </a:xfrm>
              <a:custGeom>
                <a:avLst/>
                <a:gdLst/>
                <a:ahLst/>
                <a:cxnLst/>
                <a:rect l="l" t="t" r="r" b="b"/>
                <a:pathLst>
                  <a:path w="4005" h="3433" extrusionOk="0">
                    <a:moveTo>
                      <a:pt x="2276" y="1"/>
                    </a:moveTo>
                    <a:cubicBezTo>
                      <a:pt x="1854" y="1"/>
                      <a:pt x="1425" y="157"/>
                      <a:pt x="1077" y="505"/>
                    </a:cubicBezTo>
                    <a:cubicBezTo>
                      <a:pt x="0" y="1582"/>
                      <a:pt x="763" y="3432"/>
                      <a:pt x="2287" y="3432"/>
                    </a:cubicBezTo>
                    <a:cubicBezTo>
                      <a:pt x="3230" y="3420"/>
                      <a:pt x="4004" y="2658"/>
                      <a:pt x="4004" y="1715"/>
                    </a:cubicBezTo>
                    <a:cubicBezTo>
                      <a:pt x="4004" y="683"/>
                      <a:pt x="3157" y="1"/>
                      <a:pt x="2276"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93" name="Google Shape;1293;p17"/>
              <p:cNvSpPr/>
              <p:nvPr/>
            </p:nvSpPr>
            <p:spPr>
              <a:xfrm>
                <a:off x="4895605" y="3617706"/>
                <a:ext cx="8950" cy="7653"/>
              </a:xfrm>
              <a:custGeom>
                <a:avLst/>
                <a:gdLst/>
                <a:ahLst/>
                <a:cxnLst/>
                <a:rect l="l" t="t" r="r" b="b"/>
                <a:pathLst>
                  <a:path w="1138" h="973" extrusionOk="0">
                    <a:moveTo>
                      <a:pt x="642" y="1"/>
                    </a:moveTo>
                    <a:cubicBezTo>
                      <a:pt x="218" y="1"/>
                      <a:pt x="1" y="521"/>
                      <a:pt x="303" y="823"/>
                    </a:cubicBezTo>
                    <a:cubicBezTo>
                      <a:pt x="402" y="926"/>
                      <a:pt x="524" y="972"/>
                      <a:pt x="644" y="972"/>
                    </a:cubicBezTo>
                    <a:cubicBezTo>
                      <a:pt x="891" y="972"/>
                      <a:pt x="1130" y="778"/>
                      <a:pt x="1138" y="485"/>
                    </a:cubicBezTo>
                    <a:cubicBezTo>
                      <a:pt x="1138" y="218"/>
                      <a:pt x="920" y="1"/>
                      <a:pt x="642"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294" name="Google Shape;1294;p17"/>
            <p:cNvGrpSpPr/>
            <p:nvPr/>
          </p:nvGrpSpPr>
          <p:grpSpPr>
            <a:xfrm>
              <a:off x="3144954" y="2891293"/>
              <a:ext cx="27475" cy="27329"/>
              <a:chOff x="4843373" y="3631407"/>
              <a:chExt cx="16273" cy="16186"/>
            </a:xfrm>
          </p:grpSpPr>
          <p:sp>
            <p:nvSpPr>
              <p:cNvPr id="1295" name="Google Shape;1295;p17"/>
              <p:cNvSpPr/>
              <p:nvPr/>
            </p:nvSpPr>
            <p:spPr>
              <a:xfrm>
                <a:off x="4843373" y="3631407"/>
                <a:ext cx="16273" cy="16186"/>
              </a:xfrm>
              <a:custGeom>
                <a:avLst/>
                <a:gdLst/>
                <a:ahLst/>
                <a:cxnLst/>
                <a:rect l="l" t="t" r="r" b="b"/>
                <a:pathLst>
                  <a:path w="2069" h="2058" extrusionOk="0">
                    <a:moveTo>
                      <a:pt x="1029" y="1"/>
                    </a:moveTo>
                    <a:cubicBezTo>
                      <a:pt x="460" y="1"/>
                      <a:pt x="0" y="460"/>
                      <a:pt x="0" y="1029"/>
                    </a:cubicBezTo>
                    <a:cubicBezTo>
                      <a:pt x="0" y="1597"/>
                      <a:pt x="460" y="2057"/>
                      <a:pt x="1029" y="2057"/>
                    </a:cubicBezTo>
                    <a:cubicBezTo>
                      <a:pt x="1609" y="2057"/>
                      <a:pt x="2069" y="1597"/>
                      <a:pt x="2069" y="1029"/>
                    </a:cubicBezTo>
                    <a:cubicBezTo>
                      <a:pt x="2069" y="460"/>
                      <a:pt x="1609" y="1"/>
                      <a:pt x="1029"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96" name="Google Shape;1296;p17"/>
              <p:cNvSpPr/>
              <p:nvPr/>
            </p:nvSpPr>
            <p:spPr>
              <a:xfrm>
                <a:off x="4849178" y="3637211"/>
                <a:ext cx="4672" cy="4577"/>
              </a:xfrm>
              <a:custGeom>
                <a:avLst/>
                <a:gdLst/>
                <a:ahLst/>
                <a:cxnLst/>
                <a:rect l="l" t="t" r="r" b="b"/>
                <a:pathLst>
                  <a:path w="594" h="582" extrusionOk="0">
                    <a:moveTo>
                      <a:pt x="291" y="1"/>
                    </a:moveTo>
                    <a:cubicBezTo>
                      <a:pt x="133" y="1"/>
                      <a:pt x="0" y="134"/>
                      <a:pt x="0" y="291"/>
                    </a:cubicBezTo>
                    <a:cubicBezTo>
                      <a:pt x="0" y="460"/>
                      <a:pt x="133" y="581"/>
                      <a:pt x="291" y="581"/>
                    </a:cubicBezTo>
                    <a:cubicBezTo>
                      <a:pt x="460" y="581"/>
                      <a:pt x="593" y="460"/>
                      <a:pt x="593" y="291"/>
                    </a:cubicBezTo>
                    <a:cubicBezTo>
                      <a:pt x="593" y="134"/>
                      <a:pt x="460" y="1"/>
                      <a:pt x="291"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297" name="Google Shape;1297;p17"/>
            <p:cNvGrpSpPr/>
            <p:nvPr/>
          </p:nvGrpSpPr>
          <p:grpSpPr>
            <a:xfrm>
              <a:off x="2949775" y="2824047"/>
              <a:ext cx="53183" cy="45415"/>
              <a:chOff x="4727773" y="3591578"/>
              <a:chExt cx="31499" cy="26898"/>
            </a:xfrm>
          </p:grpSpPr>
          <p:sp>
            <p:nvSpPr>
              <p:cNvPr id="1298" name="Google Shape;1298;p17"/>
              <p:cNvSpPr/>
              <p:nvPr/>
            </p:nvSpPr>
            <p:spPr>
              <a:xfrm>
                <a:off x="4727773" y="3591578"/>
                <a:ext cx="31499" cy="26898"/>
              </a:xfrm>
              <a:custGeom>
                <a:avLst/>
                <a:gdLst/>
                <a:ahLst/>
                <a:cxnLst/>
                <a:rect l="l" t="t" r="r" b="b"/>
                <a:pathLst>
                  <a:path w="4005" h="3420" extrusionOk="0">
                    <a:moveTo>
                      <a:pt x="2276" y="0"/>
                    </a:moveTo>
                    <a:cubicBezTo>
                      <a:pt x="1855" y="0"/>
                      <a:pt x="1426" y="156"/>
                      <a:pt x="1077" y="504"/>
                    </a:cubicBezTo>
                    <a:cubicBezTo>
                      <a:pt x="1" y="1581"/>
                      <a:pt x="763" y="3419"/>
                      <a:pt x="2287" y="3419"/>
                    </a:cubicBezTo>
                    <a:cubicBezTo>
                      <a:pt x="3231" y="3419"/>
                      <a:pt x="3993" y="2657"/>
                      <a:pt x="4005" y="1714"/>
                    </a:cubicBezTo>
                    <a:cubicBezTo>
                      <a:pt x="4005" y="683"/>
                      <a:pt x="3158" y="0"/>
                      <a:pt x="2276"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99" name="Google Shape;1299;p17"/>
              <p:cNvSpPr/>
              <p:nvPr/>
            </p:nvSpPr>
            <p:spPr>
              <a:xfrm>
                <a:off x="4740719" y="3601244"/>
                <a:ext cx="8856" cy="7590"/>
              </a:xfrm>
              <a:custGeom>
                <a:avLst/>
                <a:gdLst/>
                <a:ahLst/>
                <a:cxnLst/>
                <a:rect l="l" t="t" r="r" b="b"/>
                <a:pathLst>
                  <a:path w="1126" h="965" extrusionOk="0">
                    <a:moveTo>
                      <a:pt x="641" y="1"/>
                    </a:moveTo>
                    <a:cubicBezTo>
                      <a:pt x="206" y="1"/>
                      <a:pt x="0" y="521"/>
                      <a:pt x="302" y="824"/>
                    </a:cubicBezTo>
                    <a:cubicBezTo>
                      <a:pt x="400" y="921"/>
                      <a:pt x="520" y="964"/>
                      <a:pt x="638" y="964"/>
                    </a:cubicBezTo>
                    <a:cubicBezTo>
                      <a:pt x="886" y="964"/>
                      <a:pt x="1125" y="772"/>
                      <a:pt x="1125" y="485"/>
                    </a:cubicBezTo>
                    <a:cubicBezTo>
                      <a:pt x="1125" y="219"/>
                      <a:pt x="907" y="1"/>
                      <a:pt x="641"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1300" name="Google Shape;1300;p17"/>
            <p:cNvSpPr/>
            <p:nvPr/>
          </p:nvSpPr>
          <p:spPr>
            <a:xfrm>
              <a:off x="2821909" y="2876407"/>
              <a:ext cx="53027" cy="45431"/>
            </a:xfrm>
            <a:custGeom>
              <a:avLst/>
              <a:gdLst/>
              <a:ahLst/>
              <a:cxnLst/>
              <a:rect l="l" t="t" r="r" b="b"/>
              <a:pathLst>
                <a:path w="3993" h="3421" extrusionOk="0">
                  <a:moveTo>
                    <a:pt x="2273" y="1"/>
                  </a:moveTo>
                  <a:cubicBezTo>
                    <a:pt x="1853" y="1"/>
                    <a:pt x="1426" y="157"/>
                    <a:pt x="1077" y="505"/>
                  </a:cubicBezTo>
                  <a:cubicBezTo>
                    <a:pt x="1" y="1581"/>
                    <a:pt x="763" y="3420"/>
                    <a:pt x="2287" y="3420"/>
                  </a:cubicBezTo>
                  <a:cubicBezTo>
                    <a:pt x="3231" y="3420"/>
                    <a:pt x="3993" y="2658"/>
                    <a:pt x="3993" y="1714"/>
                  </a:cubicBezTo>
                  <a:cubicBezTo>
                    <a:pt x="3993" y="683"/>
                    <a:pt x="3151" y="1"/>
                    <a:pt x="2273"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01" name="Google Shape;1301;p17"/>
            <p:cNvSpPr/>
            <p:nvPr/>
          </p:nvSpPr>
          <p:spPr>
            <a:xfrm>
              <a:off x="2845852" y="2892741"/>
              <a:ext cx="12855" cy="12868"/>
            </a:xfrm>
            <a:custGeom>
              <a:avLst/>
              <a:gdLst/>
              <a:ahLst/>
              <a:cxnLst/>
              <a:rect l="l" t="t" r="r" b="b"/>
              <a:pathLst>
                <a:path w="968" h="969" extrusionOk="0">
                  <a:moveTo>
                    <a:pt x="484" y="1"/>
                  </a:moveTo>
                  <a:cubicBezTo>
                    <a:pt x="218" y="1"/>
                    <a:pt x="0" y="218"/>
                    <a:pt x="0" y="484"/>
                  </a:cubicBezTo>
                  <a:cubicBezTo>
                    <a:pt x="0" y="751"/>
                    <a:pt x="218" y="968"/>
                    <a:pt x="484" y="968"/>
                  </a:cubicBezTo>
                  <a:cubicBezTo>
                    <a:pt x="750" y="968"/>
                    <a:pt x="968" y="751"/>
                    <a:pt x="968" y="484"/>
                  </a:cubicBezTo>
                  <a:cubicBezTo>
                    <a:pt x="968" y="218"/>
                    <a:pt x="750" y="1"/>
                    <a:pt x="484"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1302" name="Google Shape;1302;p17"/>
            <p:cNvGrpSpPr/>
            <p:nvPr/>
          </p:nvGrpSpPr>
          <p:grpSpPr>
            <a:xfrm>
              <a:off x="2749949" y="2800105"/>
              <a:ext cx="53183" cy="45588"/>
              <a:chOff x="4609421" y="3577398"/>
              <a:chExt cx="31499" cy="27001"/>
            </a:xfrm>
          </p:grpSpPr>
          <p:sp>
            <p:nvSpPr>
              <p:cNvPr id="1303" name="Google Shape;1303;p17"/>
              <p:cNvSpPr/>
              <p:nvPr/>
            </p:nvSpPr>
            <p:spPr>
              <a:xfrm>
                <a:off x="4609421" y="3577398"/>
                <a:ext cx="31499" cy="27001"/>
              </a:xfrm>
              <a:custGeom>
                <a:avLst/>
                <a:gdLst/>
                <a:ahLst/>
                <a:cxnLst/>
                <a:rect l="l" t="t" r="r" b="b"/>
                <a:pathLst>
                  <a:path w="4005" h="3433" extrusionOk="0">
                    <a:moveTo>
                      <a:pt x="2273" y="1"/>
                    </a:moveTo>
                    <a:cubicBezTo>
                      <a:pt x="1853" y="1"/>
                      <a:pt x="1425" y="157"/>
                      <a:pt x="1077" y="505"/>
                    </a:cubicBezTo>
                    <a:cubicBezTo>
                      <a:pt x="0" y="1581"/>
                      <a:pt x="763" y="3432"/>
                      <a:pt x="2287" y="3432"/>
                    </a:cubicBezTo>
                    <a:cubicBezTo>
                      <a:pt x="3230" y="3432"/>
                      <a:pt x="3992" y="2658"/>
                      <a:pt x="4005" y="1714"/>
                    </a:cubicBezTo>
                    <a:cubicBezTo>
                      <a:pt x="3996" y="683"/>
                      <a:pt x="3152" y="1"/>
                      <a:pt x="2273"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04" name="Google Shape;1304;p17"/>
              <p:cNvSpPr/>
              <p:nvPr/>
            </p:nvSpPr>
            <p:spPr>
              <a:xfrm>
                <a:off x="4623594" y="3587072"/>
                <a:ext cx="7621" cy="7621"/>
              </a:xfrm>
              <a:custGeom>
                <a:avLst/>
                <a:gdLst/>
                <a:ahLst/>
                <a:cxnLst/>
                <a:rect l="l" t="t" r="r" b="b"/>
                <a:pathLst>
                  <a:path w="969" h="969" extrusionOk="0">
                    <a:moveTo>
                      <a:pt x="485" y="1"/>
                    </a:moveTo>
                    <a:cubicBezTo>
                      <a:pt x="219" y="1"/>
                      <a:pt x="1" y="218"/>
                      <a:pt x="1" y="484"/>
                    </a:cubicBezTo>
                    <a:cubicBezTo>
                      <a:pt x="1" y="751"/>
                      <a:pt x="219" y="968"/>
                      <a:pt x="485" y="968"/>
                    </a:cubicBezTo>
                    <a:cubicBezTo>
                      <a:pt x="751" y="968"/>
                      <a:pt x="969" y="751"/>
                      <a:pt x="969" y="484"/>
                    </a:cubicBezTo>
                    <a:cubicBezTo>
                      <a:pt x="969" y="218"/>
                      <a:pt x="751" y="1"/>
                      <a:pt x="485"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305" name="Google Shape;1305;p17"/>
            <p:cNvGrpSpPr/>
            <p:nvPr/>
          </p:nvGrpSpPr>
          <p:grpSpPr>
            <a:xfrm>
              <a:off x="2817261" y="2800105"/>
              <a:ext cx="53183" cy="45588"/>
              <a:chOff x="4649289" y="3577398"/>
              <a:chExt cx="31499" cy="27001"/>
            </a:xfrm>
          </p:grpSpPr>
          <p:sp>
            <p:nvSpPr>
              <p:cNvPr id="1306" name="Google Shape;1306;p17"/>
              <p:cNvSpPr/>
              <p:nvPr/>
            </p:nvSpPr>
            <p:spPr>
              <a:xfrm>
                <a:off x="4649289" y="3577398"/>
                <a:ext cx="31499" cy="27001"/>
              </a:xfrm>
              <a:custGeom>
                <a:avLst/>
                <a:gdLst/>
                <a:ahLst/>
                <a:cxnLst/>
                <a:rect l="l" t="t" r="r" b="b"/>
                <a:pathLst>
                  <a:path w="4005" h="3433" extrusionOk="0">
                    <a:moveTo>
                      <a:pt x="2275" y="1"/>
                    </a:moveTo>
                    <a:cubicBezTo>
                      <a:pt x="1854" y="1"/>
                      <a:pt x="1425" y="157"/>
                      <a:pt x="1077" y="505"/>
                    </a:cubicBezTo>
                    <a:cubicBezTo>
                      <a:pt x="0" y="1581"/>
                      <a:pt x="762" y="3432"/>
                      <a:pt x="2286" y="3432"/>
                    </a:cubicBezTo>
                    <a:cubicBezTo>
                      <a:pt x="3230" y="3432"/>
                      <a:pt x="4004" y="2658"/>
                      <a:pt x="4004" y="1714"/>
                    </a:cubicBezTo>
                    <a:cubicBezTo>
                      <a:pt x="4004" y="683"/>
                      <a:pt x="3157" y="1"/>
                      <a:pt x="2275"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07" name="Google Shape;1307;p17"/>
              <p:cNvSpPr/>
              <p:nvPr/>
            </p:nvSpPr>
            <p:spPr>
              <a:xfrm>
                <a:off x="4662227" y="3587072"/>
                <a:ext cx="8856" cy="7676"/>
              </a:xfrm>
              <a:custGeom>
                <a:avLst/>
                <a:gdLst/>
                <a:ahLst/>
                <a:cxnLst/>
                <a:rect l="l" t="t" r="r" b="b"/>
                <a:pathLst>
                  <a:path w="1126" h="976" extrusionOk="0">
                    <a:moveTo>
                      <a:pt x="641" y="1"/>
                    </a:moveTo>
                    <a:cubicBezTo>
                      <a:pt x="218" y="1"/>
                      <a:pt x="0" y="521"/>
                      <a:pt x="303" y="835"/>
                    </a:cubicBezTo>
                    <a:cubicBezTo>
                      <a:pt x="400" y="932"/>
                      <a:pt x="519" y="976"/>
                      <a:pt x="636" y="976"/>
                    </a:cubicBezTo>
                    <a:cubicBezTo>
                      <a:pt x="885" y="976"/>
                      <a:pt x="1125" y="780"/>
                      <a:pt x="1125" y="484"/>
                    </a:cubicBezTo>
                    <a:cubicBezTo>
                      <a:pt x="1125" y="218"/>
                      <a:pt x="907" y="1"/>
                      <a:pt x="641"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308" name="Google Shape;1308;p17"/>
            <p:cNvGrpSpPr/>
            <p:nvPr/>
          </p:nvGrpSpPr>
          <p:grpSpPr>
            <a:xfrm>
              <a:off x="2743522" y="2904997"/>
              <a:ext cx="53183" cy="45428"/>
              <a:chOff x="4605614" y="3639523"/>
              <a:chExt cx="31499" cy="26906"/>
            </a:xfrm>
          </p:grpSpPr>
          <p:sp>
            <p:nvSpPr>
              <p:cNvPr id="1309" name="Google Shape;1309;p17"/>
              <p:cNvSpPr/>
              <p:nvPr/>
            </p:nvSpPr>
            <p:spPr>
              <a:xfrm>
                <a:off x="4605614" y="3639523"/>
                <a:ext cx="31499" cy="26906"/>
              </a:xfrm>
              <a:custGeom>
                <a:avLst/>
                <a:gdLst/>
                <a:ahLst/>
                <a:cxnLst/>
                <a:rect l="l" t="t" r="r" b="b"/>
                <a:pathLst>
                  <a:path w="4005" h="3421" extrusionOk="0">
                    <a:moveTo>
                      <a:pt x="2276" y="1"/>
                    </a:moveTo>
                    <a:cubicBezTo>
                      <a:pt x="1855" y="1"/>
                      <a:pt x="1425" y="157"/>
                      <a:pt x="1077" y="505"/>
                    </a:cubicBezTo>
                    <a:cubicBezTo>
                      <a:pt x="1" y="1582"/>
                      <a:pt x="763" y="3420"/>
                      <a:pt x="2287" y="3420"/>
                    </a:cubicBezTo>
                    <a:cubicBezTo>
                      <a:pt x="3230" y="3420"/>
                      <a:pt x="3993" y="2658"/>
                      <a:pt x="4005" y="1715"/>
                    </a:cubicBezTo>
                    <a:cubicBezTo>
                      <a:pt x="4005" y="683"/>
                      <a:pt x="3157" y="1"/>
                      <a:pt x="2276"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10" name="Google Shape;1310;p17"/>
              <p:cNvSpPr/>
              <p:nvPr/>
            </p:nvSpPr>
            <p:spPr>
              <a:xfrm>
                <a:off x="4619795" y="3649197"/>
                <a:ext cx="7613" cy="7621"/>
              </a:xfrm>
              <a:custGeom>
                <a:avLst/>
                <a:gdLst/>
                <a:ahLst/>
                <a:cxnLst/>
                <a:rect l="l" t="t" r="r" b="b"/>
                <a:pathLst>
                  <a:path w="968" h="969" extrusionOk="0">
                    <a:moveTo>
                      <a:pt x="484" y="1"/>
                    </a:moveTo>
                    <a:cubicBezTo>
                      <a:pt x="218" y="1"/>
                      <a:pt x="0" y="218"/>
                      <a:pt x="0" y="485"/>
                    </a:cubicBezTo>
                    <a:cubicBezTo>
                      <a:pt x="0" y="751"/>
                      <a:pt x="218" y="968"/>
                      <a:pt x="484" y="968"/>
                    </a:cubicBezTo>
                    <a:cubicBezTo>
                      <a:pt x="750" y="968"/>
                      <a:pt x="968" y="751"/>
                      <a:pt x="968" y="485"/>
                    </a:cubicBezTo>
                    <a:cubicBezTo>
                      <a:pt x="968" y="218"/>
                      <a:pt x="750" y="1"/>
                      <a:pt x="484"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311" name="Google Shape;1311;p17"/>
            <p:cNvGrpSpPr/>
            <p:nvPr/>
          </p:nvGrpSpPr>
          <p:grpSpPr>
            <a:xfrm>
              <a:off x="3046647" y="2870086"/>
              <a:ext cx="45468" cy="45322"/>
              <a:chOff x="4785149" y="3618846"/>
              <a:chExt cx="26930" cy="26843"/>
            </a:xfrm>
          </p:grpSpPr>
          <p:sp>
            <p:nvSpPr>
              <p:cNvPr id="1312" name="Google Shape;1312;p17"/>
              <p:cNvSpPr/>
              <p:nvPr/>
            </p:nvSpPr>
            <p:spPr>
              <a:xfrm>
                <a:off x="4785149" y="3618846"/>
                <a:ext cx="26930" cy="26843"/>
              </a:xfrm>
              <a:custGeom>
                <a:avLst/>
                <a:gdLst/>
                <a:ahLst/>
                <a:cxnLst/>
                <a:rect l="l" t="t" r="r" b="b"/>
                <a:pathLst>
                  <a:path w="3424" h="3413" extrusionOk="0">
                    <a:moveTo>
                      <a:pt x="1718" y="1"/>
                    </a:moveTo>
                    <a:cubicBezTo>
                      <a:pt x="774" y="1"/>
                      <a:pt x="0" y="763"/>
                      <a:pt x="0" y="1707"/>
                    </a:cubicBezTo>
                    <a:cubicBezTo>
                      <a:pt x="0" y="2650"/>
                      <a:pt x="774" y="3412"/>
                      <a:pt x="1718" y="3412"/>
                    </a:cubicBezTo>
                    <a:cubicBezTo>
                      <a:pt x="2662" y="3412"/>
                      <a:pt x="3424" y="2650"/>
                      <a:pt x="3424" y="1707"/>
                    </a:cubicBezTo>
                    <a:cubicBezTo>
                      <a:pt x="3424" y="763"/>
                      <a:pt x="2662" y="1"/>
                      <a:pt x="1718"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13" name="Google Shape;1313;p17"/>
              <p:cNvSpPr/>
              <p:nvPr/>
            </p:nvSpPr>
            <p:spPr>
              <a:xfrm>
                <a:off x="4793611" y="3628457"/>
                <a:ext cx="8856" cy="7590"/>
              </a:xfrm>
              <a:custGeom>
                <a:avLst/>
                <a:gdLst/>
                <a:ahLst/>
                <a:cxnLst/>
                <a:rect l="l" t="t" r="r" b="b"/>
                <a:pathLst>
                  <a:path w="1126" h="965" extrusionOk="0">
                    <a:moveTo>
                      <a:pt x="642" y="1"/>
                    </a:moveTo>
                    <a:cubicBezTo>
                      <a:pt x="206" y="1"/>
                      <a:pt x="1" y="521"/>
                      <a:pt x="303" y="823"/>
                    </a:cubicBezTo>
                    <a:cubicBezTo>
                      <a:pt x="401" y="921"/>
                      <a:pt x="521" y="964"/>
                      <a:pt x="639" y="964"/>
                    </a:cubicBezTo>
                    <a:cubicBezTo>
                      <a:pt x="887" y="964"/>
                      <a:pt x="1126" y="772"/>
                      <a:pt x="1126" y="485"/>
                    </a:cubicBezTo>
                    <a:cubicBezTo>
                      <a:pt x="1126" y="218"/>
                      <a:pt x="908" y="1"/>
                      <a:pt x="642"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314" name="Google Shape;1314;p17"/>
            <p:cNvGrpSpPr/>
            <p:nvPr/>
          </p:nvGrpSpPr>
          <p:grpSpPr>
            <a:xfrm>
              <a:off x="3088889" y="2840912"/>
              <a:ext cx="53024" cy="45415"/>
              <a:chOff x="4810167" y="3601567"/>
              <a:chExt cx="31405" cy="26898"/>
            </a:xfrm>
          </p:grpSpPr>
          <p:sp>
            <p:nvSpPr>
              <p:cNvPr id="1315" name="Google Shape;1315;p17"/>
              <p:cNvSpPr/>
              <p:nvPr/>
            </p:nvSpPr>
            <p:spPr>
              <a:xfrm>
                <a:off x="4810167" y="3601567"/>
                <a:ext cx="31405" cy="26898"/>
              </a:xfrm>
              <a:custGeom>
                <a:avLst/>
                <a:gdLst/>
                <a:ahLst/>
                <a:cxnLst/>
                <a:rect l="l" t="t" r="r" b="b"/>
                <a:pathLst>
                  <a:path w="3993" h="3420" extrusionOk="0">
                    <a:moveTo>
                      <a:pt x="2273" y="0"/>
                    </a:moveTo>
                    <a:cubicBezTo>
                      <a:pt x="1853" y="0"/>
                      <a:pt x="1425" y="156"/>
                      <a:pt x="1077" y="504"/>
                    </a:cubicBezTo>
                    <a:cubicBezTo>
                      <a:pt x="1" y="1581"/>
                      <a:pt x="763" y="3420"/>
                      <a:pt x="2287" y="3420"/>
                    </a:cubicBezTo>
                    <a:cubicBezTo>
                      <a:pt x="3231" y="3420"/>
                      <a:pt x="3993" y="2658"/>
                      <a:pt x="3993" y="1714"/>
                    </a:cubicBezTo>
                    <a:cubicBezTo>
                      <a:pt x="3993" y="683"/>
                      <a:pt x="3151" y="0"/>
                      <a:pt x="2273"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16" name="Google Shape;1316;p17"/>
              <p:cNvSpPr/>
              <p:nvPr/>
            </p:nvSpPr>
            <p:spPr>
              <a:xfrm>
                <a:off x="4824348" y="3611241"/>
                <a:ext cx="7613" cy="7613"/>
              </a:xfrm>
              <a:custGeom>
                <a:avLst/>
                <a:gdLst/>
                <a:ahLst/>
                <a:cxnLst/>
                <a:rect l="l" t="t" r="r" b="b"/>
                <a:pathLst>
                  <a:path w="968" h="968" extrusionOk="0">
                    <a:moveTo>
                      <a:pt x="484" y="0"/>
                    </a:moveTo>
                    <a:cubicBezTo>
                      <a:pt x="218" y="0"/>
                      <a:pt x="0" y="218"/>
                      <a:pt x="0" y="484"/>
                    </a:cubicBezTo>
                    <a:cubicBezTo>
                      <a:pt x="0" y="750"/>
                      <a:pt x="218" y="968"/>
                      <a:pt x="484" y="968"/>
                    </a:cubicBezTo>
                    <a:cubicBezTo>
                      <a:pt x="750" y="968"/>
                      <a:pt x="968" y="750"/>
                      <a:pt x="968" y="484"/>
                    </a:cubicBezTo>
                    <a:cubicBezTo>
                      <a:pt x="968" y="218"/>
                      <a:pt x="750" y="0"/>
                      <a:pt x="484"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317" name="Google Shape;1317;p17"/>
            <p:cNvGrpSpPr/>
            <p:nvPr/>
          </p:nvGrpSpPr>
          <p:grpSpPr>
            <a:xfrm>
              <a:off x="3124065" y="2455388"/>
              <a:ext cx="53024" cy="45415"/>
              <a:chOff x="4831002" y="3373230"/>
              <a:chExt cx="31405" cy="26898"/>
            </a:xfrm>
          </p:grpSpPr>
          <p:sp>
            <p:nvSpPr>
              <p:cNvPr id="1318" name="Google Shape;1318;p17"/>
              <p:cNvSpPr/>
              <p:nvPr/>
            </p:nvSpPr>
            <p:spPr>
              <a:xfrm>
                <a:off x="4831002" y="3373230"/>
                <a:ext cx="31405" cy="26898"/>
              </a:xfrm>
              <a:custGeom>
                <a:avLst/>
                <a:gdLst/>
                <a:ahLst/>
                <a:cxnLst/>
                <a:rect l="l" t="t" r="r" b="b"/>
                <a:pathLst>
                  <a:path w="3993" h="3420" extrusionOk="0">
                    <a:moveTo>
                      <a:pt x="2273" y="0"/>
                    </a:moveTo>
                    <a:cubicBezTo>
                      <a:pt x="1853" y="0"/>
                      <a:pt x="1426" y="156"/>
                      <a:pt x="1077" y="504"/>
                    </a:cubicBezTo>
                    <a:cubicBezTo>
                      <a:pt x="1" y="1581"/>
                      <a:pt x="763" y="3419"/>
                      <a:pt x="2287" y="3419"/>
                    </a:cubicBezTo>
                    <a:cubicBezTo>
                      <a:pt x="3231" y="3419"/>
                      <a:pt x="3993" y="2657"/>
                      <a:pt x="3993" y="1714"/>
                    </a:cubicBezTo>
                    <a:cubicBezTo>
                      <a:pt x="3993" y="683"/>
                      <a:pt x="3151" y="0"/>
                      <a:pt x="2273"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19" name="Google Shape;1319;p17"/>
              <p:cNvSpPr/>
              <p:nvPr/>
            </p:nvSpPr>
            <p:spPr>
              <a:xfrm>
                <a:off x="4845182" y="3382896"/>
                <a:ext cx="7519" cy="7621"/>
              </a:xfrm>
              <a:custGeom>
                <a:avLst/>
                <a:gdLst/>
                <a:ahLst/>
                <a:cxnLst/>
                <a:rect l="l" t="t" r="r" b="b"/>
                <a:pathLst>
                  <a:path w="956" h="969" extrusionOk="0">
                    <a:moveTo>
                      <a:pt x="472" y="1"/>
                    </a:moveTo>
                    <a:cubicBezTo>
                      <a:pt x="206" y="1"/>
                      <a:pt x="0" y="219"/>
                      <a:pt x="0" y="485"/>
                    </a:cubicBezTo>
                    <a:cubicBezTo>
                      <a:pt x="0" y="751"/>
                      <a:pt x="206" y="969"/>
                      <a:pt x="472" y="969"/>
                    </a:cubicBezTo>
                    <a:cubicBezTo>
                      <a:pt x="750" y="969"/>
                      <a:pt x="956" y="751"/>
                      <a:pt x="956" y="485"/>
                    </a:cubicBezTo>
                    <a:cubicBezTo>
                      <a:pt x="956" y="219"/>
                      <a:pt x="750" y="1"/>
                      <a:pt x="472"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320" name="Google Shape;1320;p17"/>
            <p:cNvGrpSpPr/>
            <p:nvPr/>
          </p:nvGrpSpPr>
          <p:grpSpPr>
            <a:xfrm>
              <a:off x="2935487" y="2424700"/>
              <a:ext cx="53183" cy="45588"/>
              <a:chOff x="4719311" y="3355054"/>
              <a:chExt cx="31499" cy="27001"/>
            </a:xfrm>
          </p:grpSpPr>
          <p:sp>
            <p:nvSpPr>
              <p:cNvPr id="1321" name="Google Shape;1321;p17"/>
              <p:cNvSpPr/>
              <p:nvPr/>
            </p:nvSpPr>
            <p:spPr>
              <a:xfrm>
                <a:off x="4719311" y="3355054"/>
                <a:ext cx="31499" cy="27001"/>
              </a:xfrm>
              <a:custGeom>
                <a:avLst/>
                <a:gdLst/>
                <a:ahLst/>
                <a:cxnLst/>
                <a:rect l="l" t="t" r="r" b="b"/>
                <a:pathLst>
                  <a:path w="4005" h="3433" extrusionOk="0">
                    <a:moveTo>
                      <a:pt x="2275" y="1"/>
                    </a:moveTo>
                    <a:cubicBezTo>
                      <a:pt x="1854" y="1"/>
                      <a:pt x="1425" y="157"/>
                      <a:pt x="1077" y="505"/>
                    </a:cubicBezTo>
                    <a:cubicBezTo>
                      <a:pt x="0" y="1581"/>
                      <a:pt x="762" y="3432"/>
                      <a:pt x="2287" y="3432"/>
                    </a:cubicBezTo>
                    <a:cubicBezTo>
                      <a:pt x="3230" y="3432"/>
                      <a:pt x="4004" y="2658"/>
                      <a:pt x="4004" y="1714"/>
                    </a:cubicBezTo>
                    <a:cubicBezTo>
                      <a:pt x="4004" y="683"/>
                      <a:pt x="3157" y="1"/>
                      <a:pt x="2275"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22" name="Google Shape;1322;p17"/>
              <p:cNvSpPr/>
              <p:nvPr/>
            </p:nvSpPr>
            <p:spPr>
              <a:xfrm>
                <a:off x="4733578" y="3364822"/>
                <a:ext cx="7527" cy="7527"/>
              </a:xfrm>
              <a:custGeom>
                <a:avLst/>
                <a:gdLst/>
                <a:ahLst/>
                <a:cxnLst/>
                <a:rect l="l" t="t" r="r" b="b"/>
                <a:pathLst>
                  <a:path w="957" h="957" extrusionOk="0">
                    <a:moveTo>
                      <a:pt x="473" y="1"/>
                    </a:moveTo>
                    <a:cubicBezTo>
                      <a:pt x="206" y="1"/>
                      <a:pt x="1" y="206"/>
                      <a:pt x="1" y="472"/>
                    </a:cubicBezTo>
                    <a:cubicBezTo>
                      <a:pt x="1" y="738"/>
                      <a:pt x="206" y="956"/>
                      <a:pt x="473" y="956"/>
                    </a:cubicBezTo>
                    <a:cubicBezTo>
                      <a:pt x="751" y="956"/>
                      <a:pt x="956" y="738"/>
                      <a:pt x="956" y="472"/>
                    </a:cubicBezTo>
                    <a:cubicBezTo>
                      <a:pt x="956" y="206"/>
                      <a:pt x="751" y="1"/>
                      <a:pt x="473"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323" name="Google Shape;1323;p17"/>
            <p:cNvGrpSpPr/>
            <p:nvPr/>
          </p:nvGrpSpPr>
          <p:grpSpPr>
            <a:xfrm>
              <a:off x="3069620" y="2585445"/>
              <a:ext cx="45468" cy="45468"/>
              <a:chOff x="4798755" y="3450260"/>
              <a:chExt cx="26930" cy="26930"/>
            </a:xfrm>
          </p:grpSpPr>
          <p:sp>
            <p:nvSpPr>
              <p:cNvPr id="1324" name="Google Shape;1324;p17"/>
              <p:cNvSpPr/>
              <p:nvPr/>
            </p:nvSpPr>
            <p:spPr>
              <a:xfrm>
                <a:off x="4798755" y="3450260"/>
                <a:ext cx="26930" cy="26930"/>
              </a:xfrm>
              <a:custGeom>
                <a:avLst/>
                <a:gdLst/>
                <a:ahLst/>
                <a:cxnLst/>
                <a:rect l="l" t="t" r="r" b="b"/>
                <a:pathLst>
                  <a:path w="3424" h="3424" extrusionOk="0">
                    <a:moveTo>
                      <a:pt x="1718" y="0"/>
                    </a:moveTo>
                    <a:cubicBezTo>
                      <a:pt x="774" y="0"/>
                      <a:pt x="0" y="763"/>
                      <a:pt x="0" y="1706"/>
                    </a:cubicBezTo>
                    <a:cubicBezTo>
                      <a:pt x="0" y="2650"/>
                      <a:pt x="774" y="3424"/>
                      <a:pt x="1718" y="3424"/>
                    </a:cubicBezTo>
                    <a:cubicBezTo>
                      <a:pt x="2661" y="3424"/>
                      <a:pt x="3423" y="2650"/>
                      <a:pt x="3423" y="1706"/>
                    </a:cubicBezTo>
                    <a:cubicBezTo>
                      <a:pt x="3423" y="763"/>
                      <a:pt x="2661" y="0"/>
                      <a:pt x="1718"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25" name="Google Shape;1325;p17"/>
              <p:cNvSpPr/>
              <p:nvPr/>
            </p:nvSpPr>
            <p:spPr>
              <a:xfrm>
                <a:off x="4807218" y="3459871"/>
                <a:ext cx="8856" cy="7605"/>
              </a:xfrm>
              <a:custGeom>
                <a:avLst/>
                <a:gdLst/>
                <a:ahLst/>
                <a:cxnLst/>
                <a:rect l="l" t="t" r="r" b="b"/>
                <a:pathLst>
                  <a:path w="1126" h="967" extrusionOk="0">
                    <a:moveTo>
                      <a:pt x="642" y="0"/>
                    </a:moveTo>
                    <a:cubicBezTo>
                      <a:pt x="206" y="0"/>
                      <a:pt x="1" y="520"/>
                      <a:pt x="303" y="823"/>
                    </a:cubicBezTo>
                    <a:cubicBezTo>
                      <a:pt x="402" y="922"/>
                      <a:pt x="524" y="966"/>
                      <a:pt x="644" y="966"/>
                    </a:cubicBezTo>
                    <a:cubicBezTo>
                      <a:pt x="890" y="966"/>
                      <a:pt x="1126" y="777"/>
                      <a:pt x="1126" y="484"/>
                    </a:cubicBezTo>
                    <a:cubicBezTo>
                      <a:pt x="1126" y="218"/>
                      <a:pt x="908" y="0"/>
                      <a:pt x="642"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326" name="Google Shape;1326;p17"/>
            <p:cNvGrpSpPr/>
            <p:nvPr/>
          </p:nvGrpSpPr>
          <p:grpSpPr>
            <a:xfrm>
              <a:off x="2810993" y="2614646"/>
              <a:ext cx="53024" cy="45508"/>
              <a:chOff x="4645576" y="3467555"/>
              <a:chExt cx="31405" cy="26953"/>
            </a:xfrm>
          </p:grpSpPr>
          <p:sp>
            <p:nvSpPr>
              <p:cNvPr id="1327" name="Google Shape;1327;p17"/>
              <p:cNvSpPr/>
              <p:nvPr/>
            </p:nvSpPr>
            <p:spPr>
              <a:xfrm>
                <a:off x="4645576" y="3467555"/>
                <a:ext cx="31405" cy="26953"/>
              </a:xfrm>
              <a:custGeom>
                <a:avLst/>
                <a:gdLst/>
                <a:ahLst/>
                <a:cxnLst/>
                <a:rect l="l" t="t" r="r" b="b"/>
                <a:pathLst>
                  <a:path w="3993" h="3427" extrusionOk="0">
                    <a:moveTo>
                      <a:pt x="2272" y="0"/>
                    </a:moveTo>
                    <a:cubicBezTo>
                      <a:pt x="1853" y="0"/>
                      <a:pt x="1425" y="155"/>
                      <a:pt x="1077" y="499"/>
                    </a:cubicBezTo>
                    <a:cubicBezTo>
                      <a:pt x="0" y="1576"/>
                      <a:pt x="750" y="3414"/>
                      <a:pt x="2274" y="3426"/>
                    </a:cubicBezTo>
                    <a:cubicBezTo>
                      <a:pt x="3218" y="3426"/>
                      <a:pt x="3992" y="2652"/>
                      <a:pt x="3992" y="1709"/>
                    </a:cubicBezTo>
                    <a:cubicBezTo>
                      <a:pt x="3992" y="677"/>
                      <a:pt x="3150" y="0"/>
                      <a:pt x="2272"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28" name="Google Shape;1328;p17"/>
              <p:cNvSpPr/>
              <p:nvPr/>
            </p:nvSpPr>
            <p:spPr>
              <a:xfrm>
                <a:off x="4659749" y="3477182"/>
                <a:ext cx="7527" cy="7621"/>
              </a:xfrm>
              <a:custGeom>
                <a:avLst/>
                <a:gdLst/>
                <a:ahLst/>
                <a:cxnLst/>
                <a:rect l="l" t="t" r="r" b="b"/>
                <a:pathLst>
                  <a:path w="957" h="969" extrusionOk="0">
                    <a:moveTo>
                      <a:pt x="472" y="1"/>
                    </a:moveTo>
                    <a:cubicBezTo>
                      <a:pt x="206" y="1"/>
                      <a:pt x="1" y="219"/>
                      <a:pt x="1" y="485"/>
                    </a:cubicBezTo>
                    <a:cubicBezTo>
                      <a:pt x="1" y="751"/>
                      <a:pt x="206" y="969"/>
                      <a:pt x="472" y="969"/>
                    </a:cubicBezTo>
                    <a:cubicBezTo>
                      <a:pt x="751" y="969"/>
                      <a:pt x="956" y="751"/>
                      <a:pt x="956" y="485"/>
                    </a:cubicBezTo>
                    <a:cubicBezTo>
                      <a:pt x="956" y="219"/>
                      <a:pt x="751" y="1"/>
                      <a:pt x="472"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329" name="Google Shape;1329;p17"/>
            <p:cNvGrpSpPr/>
            <p:nvPr/>
          </p:nvGrpSpPr>
          <p:grpSpPr>
            <a:xfrm>
              <a:off x="2881998" y="2811193"/>
              <a:ext cx="53183" cy="45415"/>
              <a:chOff x="4687631" y="3583965"/>
              <a:chExt cx="31499" cy="26898"/>
            </a:xfrm>
          </p:grpSpPr>
          <p:sp>
            <p:nvSpPr>
              <p:cNvPr id="1330" name="Google Shape;1330;p17"/>
              <p:cNvSpPr/>
              <p:nvPr/>
            </p:nvSpPr>
            <p:spPr>
              <a:xfrm>
                <a:off x="4687631" y="3583965"/>
                <a:ext cx="31499" cy="26898"/>
              </a:xfrm>
              <a:custGeom>
                <a:avLst/>
                <a:gdLst/>
                <a:ahLst/>
                <a:cxnLst/>
                <a:rect l="l" t="t" r="r" b="b"/>
                <a:pathLst>
                  <a:path w="4005" h="3420" extrusionOk="0">
                    <a:moveTo>
                      <a:pt x="2284" y="0"/>
                    </a:moveTo>
                    <a:cubicBezTo>
                      <a:pt x="1865" y="0"/>
                      <a:pt x="1437" y="156"/>
                      <a:pt x="1089" y="504"/>
                    </a:cubicBezTo>
                    <a:cubicBezTo>
                      <a:pt x="0" y="1581"/>
                      <a:pt x="774" y="3420"/>
                      <a:pt x="2298" y="3420"/>
                    </a:cubicBezTo>
                    <a:cubicBezTo>
                      <a:pt x="3242" y="3420"/>
                      <a:pt x="4004" y="2658"/>
                      <a:pt x="4004" y="1714"/>
                    </a:cubicBezTo>
                    <a:cubicBezTo>
                      <a:pt x="4004" y="683"/>
                      <a:pt x="3162" y="0"/>
                      <a:pt x="2284"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31" name="Google Shape;1331;p17"/>
              <p:cNvSpPr/>
              <p:nvPr/>
            </p:nvSpPr>
            <p:spPr>
              <a:xfrm>
                <a:off x="4700568" y="3593639"/>
                <a:ext cx="8950" cy="7582"/>
              </a:xfrm>
              <a:custGeom>
                <a:avLst/>
                <a:gdLst/>
                <a:ahLst/>
                <a:cxnLst/>
                <a:rect l="l" t="t" r="r" b="b"/>
                <a:pathLst>
                  <a:path w="1138" h="964" extrusionOk="0">
                    <a:moveTo>
                      <a:pt x="641" y="0"/>
                    </a:moveTo>
                    <a:cubicBezTo>
                      <a:pt x="218" y="0"/>
                      <a:pt x="0" y="520"/>
                      <a:pt x="303" y="823"/>
                    </a:cubicBezTo>
                    <a:cubicBezTo>
                      <a:pt x="404" y="920"/>
                      <a:pt x="525" y="964"/>
                      <a:pt x="644" y="964"/>
                    </a:cubicBezTo>
                    <a:cubicBezTo>
                      <a:pt x="893" y="964"/>
                      <a:pt x="1129" y="771"/>
                      <a:pt x="1137" y="484"/>
                    </a:cubicBezTo>
                    <a:cubicBezTo>
                      <a:pt x="1137" y="218"/>
                      <a:pt x="920" y="0"/>
                      <a:pt x="641"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332" name="Google Shape;1332;p17"/>
            <p:cNvGrpSpPr/>
            <p:nvPr/>
          </p:nvGrpSpPr>
          <p:grpSpPr>
            <a:xfrm>
              <a:off x="2935487" y="2620994"/>
              <a:ext cx="53183" cy="45588"/>
              <a:chOff x="4719311" y="3471314"/>
              <a:chExt cx="31499" cy="27001"/>
            </a:xfrm>
          </p:grpSpPr>
          <p:sp>
            <p:nvSpPr>
              <p:cNvPr id="1333" name="Google Shape;1333;p17"/>
              <p:cNvSpPr/>
              <p:nvPr/>
            </p:nvSpPr>
            <p:spPr>
              <a:xfrm>
                <a:off x="4719311" y="3471314"/>
                <a:ext cx="31499" cy="27001"/>
              </a:xfrm>
              <a:custGeom>
                <a:avLst/>
                <a:gdLst/>
                <a:ahLst/>
                <a:cxnLst/>
                <a:rect l="l" t="t" r="r" b="b"/>
                <a:pathLst>
                  <a:path w="4005" h="3433" extrusionOk="0">
                    <a:moveTo>
                      <a:pt x="2285" y="1"/>
                    </a:moveTo>
                    <a:cubicBezTo>
                      <a:pt x="1865" y="1"/>
                      <a:pt x="1437" y="157"/>
                      <a:pt x="1089" y="505"/>
                    </a:cubicBezTo>
                    <a:cubicBezTo>
                      <a:pt x="0" y="1581"/>
                      <a:pt x="774" y="3432"/>
                      <a:pt x="2299" y="3432"/>
                    </a:cubicBezTo>
                    <a:cubicBezTo>
                      <a:pt x="3242" y="3432"/>
                      <a:pt x="4004" y="2658"/>
                      <a:pt x="4004" y="1715"/>
                    </a:cubicBezTo>
                    <a:cubicBezTo>
                      <a:pt x="4004" y="683"/>
                      <a:pt x="3163" y="1"/>
                      <a:pt x="2285"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34" name="Google Shape;1334;p17"/>
              <p:cNvSpPr/>
              <p:nvPr/>
            </p:nvSpPr>
            <p:spPr>
              <a:xfrm>
                <a:off x="4732249" y="3480988"/>
                <a:ext cx="8856" cy="7605"/>
              </a:xfrm>
              <a:custGeom>
                <a:avLst/>
                <a:gdLst/>
                <a:ahLst/>
                <a:cxnLst/>
                <a:rect l="l" t="t" r="r" b="b"/>
                <a:pathLst>
                  <a:path w="1126" h="967" extrusionOk="0">
                    <a:moveTo>
                      <a:pt x="642" y="1"/>
                    </a:moveTo>
                    <a:cubicBezTo>
                      <a:pt x="218" y="1"/>
                      <a:pt x="0" y="521"/>
                      <a:pt x="303" y="823"/>
                    </a:cubicBezTo>
                    <a:cubicBezTo>
                      <a:pt x="402" y="922"/>
                      <a:pt x="524" y="967"/>
                      <a:pt x="643" y="967"/>
                    </a:cubicBezTo>
                    <a:cubicBezTo>
                      <a:pt x="890" y="967"/>
                      <a:pt x="1125" y="778"/>
                      <a:pt x="1125" y="485"/>
                    </a:cubicBezTo>
                    <a:cubicBezTo>
                      <a:pt x="1125" y="218"/>
                      <a:pt x="920" y="1"/>
                      <a:pt x="642"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335" name="Google Shape;1335;p17"/>
            <p:cNvGrpSpPr/>
            <p:nvPr/>
          </p:nvGrpSpPr>
          <p:grpSpPr>
            <a:xfrm>
              <a:off x="2935487" y="2558674"/>
              <a:ext cx="53183" cy="45415"/>
              <a:chOff x="4719311" y="3434404"/>
              <a:chExt cx="31499" cy="26898"/>
            </a:xfrm>
          </p:grpSpPr>
          <p:sp>
            <p:nvSpPr>
              <p:cNvPr id="1336" name="Google Shape;1336;p17"/>
              <p:cNvSpPr/>
              <p:nvPr/>
            </p:nvSpPr>
            <p:spPr>
              <a:xfrm>
                <a:off x="4719311" y="3434404"/>
                <a:ext cx="31499" cy="26898"/>
              </a:xfrm>
              <a:custGeom>
                <a:avLst/>
                <a:gdLst/>
                <a:ahLst/>
                <a:cxnLst/>
                <a:rect l="l" t="t" r="r" b="b"/>
                <a:pathLst>
                  <a:path w="4005" h="3420" extrusionOk="0">
                    <a:moveTo>
                      <a:pt x="2285" y="0"/>
                    </a:moveTo>
                    <a:cubicBezTo>
                      <a:pt x="1865" y="0"/>
                      <a:pt x="1437" y="156"/>
                      <a:pt x="1089" y="504"/>
                    </a:cubicBezTo>
                    <a:cubicBezTo>
                      <a:pt x="0" y="1581"/>
                      <a:pt x="774" y="3420"/>
                      <a:pt x="2299" y="3420"/>
                    </a:cubicBezTo>
                    <a:cubicBezTo>
                      <a:pt x="3242" y="3420"/>
                      <a:pt x="4004" y="2658"/>
                      <a:pt x="4004" y="1714"/>
                    </a:cubicBezTo>
                    <a:cubicBezTo>
                      <a:pt x="4004" y="683"/>
                      <a:pt x="3163" y="0"/>
                      <a:pt x="2285"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37" name="Google Shape;1337;p17"/>
              <p:cNvSpPr/>
              <p:nvPr/>
            </p:nvSpPr>
            <p:spPr>
              <a:xfrm>
                <a:off x="4732249" y="3444078"/>
                <a:ext cx="8856" cy="7582"/>
              </a:xfrm>
              <a:custGeom>
                <a:avLst/>
                <a:gdLst/>
                <a:ahLst/>
                <a:cxnLst/>
                <a:rect l="l" t="t" r="r" b="b"/>
                <a:pathLst>
                  <a:path w="1126" h="964" extrusionOk="0">
                    <a:moveTo>
                      <a:pt x="642" y="0"/>
                    </a:moveTo>
                    <a:cubicBezTo>
                      <a:pt x="218" y="0"/>
                      <a:pt x="0" y="520"/>
                      <a:pt x="303" y="823"/>
                    </a:cubicBezTo>
                    <a:cubicBezTo>
                      <a:pt x="400" y="920"/>
                      <a:pt x="520" y="964"/>
                      <a:pt x="638" y="964"/>
                    </a:cubicBezTo>
                    <a:cubicBezTo>
                      <a:pt x="886" y="964"/>
                      <a:pt x="1125" y="771"/>
                      <a:pt x="1125" y="484"/>
                    </a:cubicBezTo>
                    <a:cubicBezTo>
                      <a:pt x="1125" y="218"/>
                      <a:pt x="920" y="0"/>
                      <a:pt x="642"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338" name="Google Shape;1338;p17"/>
            <p:cNvGrpSpPr/>
            <p:nvPr/>
          </p:nvGrpSpPr>
          <p:grpSpPr>
            <a:xfrm>
              <a:off x="3019173" y="2503579"/>
              <a:ext cx="53183" cy="45415"/>
              <a:chOff x="4768876" y="3401772"/>
              <a:chExt cx="31499" cy="26898"/>
            </a:xfrm>
          </p:grpSpPr>
          <p:sp>
            <p:nvSpPr>
              <p:cNvPr id="1339" name="Google Shape;1339;p17"/>
              <p:cNvSpPr/>
              <p:nvPr/>
            </p:nvSpPr>
            <p:spPr>
              <a:xfrm>
                <a:off x="4768876" y="3401772"/>
                <a:ext cx="31499" cy="26898"/>
              </a:xfrm>
              <a:custGeom>
                <a:avLst/>
                <a:gdLst/>
                <a:ahLst/>
                <a:cxnLst/>
                <a:rect l="l" t="t" r="r" b="b"/>
                <a:pathLst>
                  <a:path w="4005" h="3420" extrusionOk="0">
                    <a:moveTo>
                      <a:pt x="2276" y="0"/>
                    </a:moveTo>
                    <a:cubicBezTo>
                      <a:pt x="1855" y="0"/>
                      <a:pt x="1425" y="156"/>
                      <a:pt x="1077" y="504"/>
                    </a:cubicBezTo>
                    <a:cubicBezTo>
                      <a:pt x="1" y="1581"/>
                      <a:pt x="763" y="3419"/>
                      <a:pt x="2287" y="3419"/>
                    </a:cubicBezTo>
                    <a:cubicBezTo>
                      <a:pt x="3231" y="3419"/>
                      <a:pt x="4005" y="2657"/>
                      <a:pt x="4005" y="1714"/>
                    </a:cubicBezTo>
                    <a:cubicBezTo>
                      <a:pt x="4005" y="683"/>
                      <a:pt x="3157" y="0"/>
                      <a:pt x="2276"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40" name="Google Shape;1340;p17"/>
              <p:cNvSpPr/>
              <p:nvPr/>
            </p:nvSpPr>
            <p:spPr>
              <a:xfrm>
                <a:off x="4783057" y="3411438"/>
                <a:ext cx="7613" cy="7621"/>
              </a:xfrm>
              <a:custGeom>
                <a:avLst/>
                <a:gdLst/>
                <a:ahLst/>
                <a:cxnLst/>
                <a:rect l="l" t="t" r="r" b="b"/>
                <a:pathLst>
                  <a:path w="968" h="969" extrusionOk="0">
                    <a:moveTo>
                      <a:pt x="484" y="1"/>
                    </a:moveTo>
                    <a:cubicBezTo>
                      <a:pt x="218" y="1"/>
                      <a:pt x="0" y="219"/>
                      <a:pt x="0" y="485"/>
                    </a:cubicBezTo>
                    <a:cubicBezTo>
                      <a:pt x="0" y="751"/>
                      <a:pt x="218" y="969"/>
                      <a:pt x="484" y="969"/>
                    </a:cubicBezTo>
                    <a:cubicBezTo>
                      <a:pt x="750" y="969"/>
                      <a:pt x="968" y="751"/>
                      <a:pt x="968" y="485"/>
                    </a:cubicBezTo>
                    <a:cubicBezTo>
                      <a:pt x="968" y="219"/>
                      <a:pt x="750" y="1"/>
                      <a:pt x="484"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341" name="Google Shape;1341;p17"/>
            <p:cNvGrpSpPr/>
            <p:nvPr/>
          </p:nvGrpSpPr>
          <p:grpSpPr>
            <a:xfrm>
              <a:off x="3007925" y="2621100"/>
              <a:ext cx="45481" cy="45481"/>
              <a:chOff x="4762214" y="3471377"/>
              <a:chExt cx="26938" cy="26938"/>
            </a:xfrm>
          </p:grpSpPr>
          <p:sp>
            <p:nvSpPr>
              <p:cNvPr id="1342" name="Google Shape;1342;p17"/>
              <p:cNvSpPr/>
              <p:nvPr/>
            </p:nvSpPr>
            <p:spPr>
              <a:xfrm>
                <a:off x="4762214" y="3471377"/>
                <a:ext cx="26938" cy="26938"/>
              </a:xfrm>
              <a:custGeom>
                <a:avLst/>
                <a:gdLst/>
                <a:ahLst/>
                <a:cxnLst/>
                <a:rect l="l" t="t" r="r" b="b"/>
                <a:pathLst>
                  <a:path w="3425" h="3425" extrusionOk="0">
                    <a:moveTo>
                      <a:pt x="1707" y="1"/>
                    </a:moveTo>
                    <a:cubicBezTo>
                      <a:pt x="763" y="1"/>
                      <a:pt x="1" y="763"/>
                      <a:pt x="1" y="1707"/>
                    </a:cubicBezTo>
                    <a:cubicBezTo>
                      <a:pt x="1" y="2650"/>
                      <a:pt x="763" y="3424"/>
                      <a:pt x="1707" y="3424"/>
                    </a:cubicBezTo>
                    <a:cubicBezTo>
                      <a:pt x="2662" y="3424"/>
                      <a:pt x="3424" y="2650"/>
                      <a:pt x="3424" y="1707"/>
                    </a:cubicBezTo>
                    <a:cubicBezTo>
                      <a:pt x="3424" y="763"/>
                      <a:pt x="2662" y="1"/>
                      <a:pt x="1707"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43" name="Google Shape;1343;p17"/>
              <p:cNvSpPr/>
              <p:nvPr/>
            </p:nvSpPr>
            <p:spPr>
              <a:xfrm>
                <a:off x="4770591" y="3480988"/>
                <a:ext cx="8856" cy="7605"/>
              </a:xfrm>
              <a:custGeom>
                <a:avLst/>
                <a:gdLst/>
                <a:ahLst/>
                <a:cxnLst/>
                <a:rect l="l" t="t" r="r" b="b"/>
                <a:pathLst>
                  <a:path w="1126" h="967" extrusionOk="0">
                    <a:moveTo>
                      <a:pt x="642" y="1"/>
                    </a:moveTo>
                    <a:cubicBezTo>
                      <a:pt x="218" y="1"/>
                      <a:pt x="0" y="521"/>
                      <a:pt x="303" y="823"/>
                    </a:cubicBezTo>
                    <a:cubicBezTo>
                      <a:pt x="402" y="922"/>
                      <a:pt x="524" y="967"/>
                      <a:pt x="643" y="967"/>
                    </a:cubicBezTo>
                    <a:cubicBezTo>
                      <a:pt x="890" y="967"/>
                      <a:pt x="1125" y="778"/>
                      <a:pt x="1125" y="485"/>
                    </a:cubicBezTo>
                    <a:cubicBezTo>
                      <a:pt x="1125" y="218"/>
                      <a:pt x="920" y="1"/>
                      <a:pt x="642"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344" name="Google Shape;1344;p17"/>
            <p:cNvGrpSpPr/>
            <p:nvPr/>
          </p:nvGrpSpPr>
          <p:grpSpPr>
            <a:xfrm>
              <a:off x="3055637" y="2407357"/>
              <a:ext cx="53024" cy="45415"/>
              <a:chOff x="4790473" y="3344782"/>
              <a:chExt cx="31405" cy="26898"/>
            </a:xfrm>
          </p:grpSpPr>
          <p:sp>
            <p:nvSpPr>
              <p:cNvPr id="1345" name="Google Shape;1345;p17"/>
              <p:cNvSpPr/>
              <p:nvPr/>
            </p:nvSpPr>
            <p:spPr>
              <a:xfrm>
                <a:off x="4790473" y="3344782"/>
                <a:ext cx="31405" cy="26898"/>
              </a:xfrm>
              <a:custGeom>
                <a:avLst/>
                <a:gdLst/>
                <a:ahLst/>
                <a:cxnLst/>
                <a:rect l="l" t="t" r="r" b="b"/>
                <a:pathLst>
                  <a:path w="3993" h="3420" extrusionOk="0">
                    <a:moveTo>
                      <a:pt x="2273" y="0"/>
                    </a:moveTo>
                    <a:cubicBezTo>
                      <a:pt x="1853" y="0"/>
                      <a:pt x="1425" y="156"/>
                      <a:pt x="1077" y="504"/>
                    </a:cubicBezTo>
                    <a:cubicBezTo>
                      <a:pt x="1" y="1581"/>
                      <a:pt x="763" y="3420"/>
                      <a:pt x="2287" y="3420"/>
                    </a:cubicBezTo>
                    <a:cubicBezTo>
                      <a:pt x="3230" y="3420"/>
                      <a:pt x="3993" y="2657"/>
                      <a:pt x="3993" y="1714"/>
                    </a:cubicBezTo>
                    <a:cubicBezTo>
                      <a:pt x="3993" y="683"/>
                      <a:pt x="3151" y="0"/>
                      <a:pt x="2273"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46" name="Google Shape;1346;p17"/>
              <p:cNvSpPr/>
              <p:nvPr/>
            </p:nvSpPr>
            <p:spPr>
              <a:xfrm>
                <a:off x="4804654" y="3354456"/>
                <a:ext cx="7613" cy="7613"/>
              </a:xfrm>
              <a:custGeom>
                <a:avLst/>
                <a:gdLst/>
                <a:ahLst/>
                <a:cxnLst/>
                <a:rect l="l" t="t" r="r" b="b"/>
                <a:pathLst>
                  <a:path w="968" h="968" extrusionOk="0">
                    <a:moveTo>
                      <a:pt x="484" y="0"/>
                    </a:moveTo>
                    <a:cubicBezTo>
                      <a:pt x="218" y="0"/>
                      <a:pt x="0" y="218"/>
                      <a:pt x="0" y="484"/>
                    </a:cubicBezTo>
                    <a:cubicBezTo>
                      <a:pt x="0" y="750"/>
                      <a:pt x="218" y="968"/>
                      <a:pt x="484" y="968"/>
                    </a:cubicBezTo>
                    <a:cubicBezTo>
                      <a:pt x="750" y="968"/>
                      <a:pt x="968" y="750"/>
                      <a:pt x="968" y="484"/>
                    </a:cubicBezTo>
                    <a:cubicBezTo>
                      <a:pt x="968" y="218"/>
                      <a:pt x="750" y="0"/>
                      <a:pt x="484"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347" name="Google Shape;1347;p17"/>
            <p:cNvGrpSpPr/>
            <p:nvPr/>
          </p:nvGrpSpPr>
          <p:grpSpPr>
            <a:xfrm>
              <a:off x="3111862" y="3430445"/>
              <a:ext cx="63143" cy="54086"/>
              <a:chOff x="4823774" y="3950733"/>
              <a:chExt cx="37398" cy="32034"/>
            </a:xfrm>
          </p:grpSpPr>
          <p:sp>
            <p:nvSpPr>
              <p:cNvPr id="1348" name="Google Shape;1348;p17"/>
              <p:cNvSpPr/>
              <p:nvPr/>
            </p:nvSpPr>
            <p:spPr>
              <a:xfrm>
                <a:off x="4823774" y="3950733"/>
                <a:ext cx="37398" cy="32034"/>
              </a:xfrm>
              <a:custGeom>
                <a:avLst/>
                <a:gdLst/>
                <a:ahLst/>
                <a:cxnLst/>
                <a:rect l="l" t="t" r="r" b="b"/>
                <a:pathLst>
                  <a:path w="4755" h="4073" extrusionOk="0">
                    <a:moveTo>
                      <a:pt x="2707" y="1"/>
                    </a:moveTo>
                    <a:cubicBezTo>
                      <a:pt x="2207" y="1"/>
                      <a:pt x="1698" y="186"/>
                      <a:pt x="1283" y="601"/>
                    </a:cubicBezTo>
                    <a:cubicBezTo>
                      <a:pt x="1" y="1883"/>
                      <a:pt x="908" y="4073"/>
                      <a:pt x="2722" y="4073"/>
                    </a:cubicBezTo>
                    <a:cubicBezTo>
                      <a:pt x="3835" y="4073"/>
                      <a:pt x="4755" y="3166"/>
                      <a:pt x="4755" y="2041"/>
                    </a:cubicBezTo>
                    <a:cubicBezTo>
                      <a:pt x="4755" y="813"/>
                      <a:pt x="3752" y="1"/>
                      <a:pt x="2707"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49" name="Google Shape;1349;p17"/>
              <p:cNvSpPr/>
              <p:nvPr/>
            </p:nvSpPr>
            <p:spPr>
              <a:xfrm>
                <a:off x="4836617" y="3960407"/>
                <a:ext cx="14849" cy="12718"/>
              </a:xfrm>
              <a:custGeom>
                <a:avLst/>
                <a:gdLst/>
                <a:ahLst/>
                <a:cxnLst/>
                <a:rect l="l" t="t" r="r" b="b"/>
                <a:pathLst>
                  <a:path w="1888" h="1617" extrusionOk="0">
                    <a:moveTo>
                      <a:pt x="1089" y="0"/>
                    </a:moveTo>
                    <a:cubicBezTo>
                      <a:pt x="363" y="0"/>
                      <a:pt x="1" y="871"/>
                      <a:pt x="509" y="1379"/>
                    </a:cubicBezTo>
                    <a:cubicBezTo>
                      <a:pt x="673" y="1543"/>
                      <a:pt x="874" y="1616"/>
                      <a:pt x="1073" y="1616"/>
                    </a:cubicBezTo>
                    <a:cubicBezTo>
                      <a:pt x="1488" y="1616"/>
                      <a:pt x="1888" y="1294"/>
                      <a:pt x="1888" y="811"/>
                    </a:cubicBezTo>
                    <a:cubicBezTo>
                      <a:pt x="1888" y="363"/>
                      <a:pt x="1537" y="0"/>
                      <a:pt x="1089"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350" name="Google Shape;1350;p17"/>
            <p:cNvGrpSpPr/>
            <p:nvPr/>
          </p:nvGrpSpPr>
          <p:grpSpPr>
            <a:xfrm>
              <a:off x="3111224" y="3700306"/>
              <a:ext cx="53024" cy="45428"/>
              <a:chOff x="4823396" y="4110566"/>
              <a:chExt cx="31405" cy="26906"/>
            </a:xfrm>
          </p:grpSpPr>
          <p:sp>
            <p:nvSpPr>
              <p:cNvPr id="1351" name="Google Shape;1351;p17"/>
              <p:cNvSpPr/>
              <p:nvPr/>
            </p:nvSpPr>
            <p:spPr>
              <a:xfrm>
                <a:off x="4823396" y="4110566"/>
                <a:ext cx="31405" cy="26906"/>
              </a:xfrm>
              <a:custGeom>
                <a:avLst/>
                <a:gdLst/>
                <a:ahLst/>
                <a:cxnLst/>
                <a:rect l="l" t="t" r="r" b="b"/>
                <a:pathLst>
                  <a:path w="3993" h="3421" extrusionOk="0">
                    <a:moveTo>
                      <a:pt x="2272" y="1"/>
                    </a:moveTo>
                    <a:cubicBezTo>
                      <a:pt x="1853" y="1"/>
                      <a:pt x="1425" y="157"/>
                      <a:pt x="1077" y="505"/>
                    </a:cubicBezTo>
                    <a:cubicBezTo>
                      <a:pt x="0" y="1582"/>
                      <a:pt x="762" y="3420"/>
                      <a:pt x="2286" y="3420"/>
                    </a:cubicBezTo>
                    <a:cubicBezTo>
                      <a:pt x="3230" y="3420"/>
                      <a:pt x="3992" y="2658"/>
                      <a:pt x="3992" y="1715"/>
                    </a:cubicBezTo>
                    <a:cubicBezTo>
                      <a:pt x="3992" y="683"/>
                      <a:pt x="3150" y="1"/>
                      <a:pt x="2272"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52" name="Google Shape;1352;p17"/>
              <p:cNvSpPr/>
              <p:nvPr/>
            </p:nvSpPr>
            <p:spPr>
              <a:xfrm>
                <a:off x="4836240" y="4120145"/>
                <a:ext cx="8950" cy="7684"/>
              </a:xfrm>
              <a:custGeom>
                <a:avLst/>
                <a:gdLst/>
                <a:ahLst/>
                <a:cxnLst/>
                <a:rect l="l" t="t" r="r" b="b"/>
                <a:pathLst>
                  <a:path w="1138" h="977" extrusionOk="0">
                    <a:moveTo>
                      <a:pt x="653" y="1"/>
                    </a:moveTo>
                    <a:cubicBezTo>
                      <a:pt x="218" y="1"/>
                      <a:pt x="0" y="533"/>
                      <a:pt x="303" y="835"/>
                    </a:cubicBezTo>
                    <a:cubicBezTo>
                      <a:pt x="404" y="933"/>
                      <a:pt x="527" y="976"/>
                      <a:pt x="646" y="976"/>
                    </a:cubicBezTo>
                    <a:cubicBezTo>
                      <a:pt x="898" y="976"/>
                      <a:pt x="1137" y="784"/>
                      <a:pt x="1137" y="497"/>
                    </a:cubicBezTo>
                    <a:cubicBezTo>
                      <a:pt x="1137" y="218"/>
                      <a:pt x="920" y="1"/>
                      <a:pt x="653"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353" name="Google Shape;1353;p17"/>
            <p:cNvGrpSpPr/>
            <p:nvPr/>
          </p:nvGrpSpPr>
          <p:grpSpPr>
            <a:xfrm>
              <a:off x="3136442" y="3211656"/>
              <a:ext cx="53183" cy="45415"/>
              <a:chOff x="4838332" y="3821150"/>
              <a:chExt cx="31499" cy="26898"/>
            </a:xfrm>
          </p:grpSpPr>
          <p:sp>
            <p:nvSpPr>
              <p:cNvPr id="1354" name="Google Shape;1354;p17"/>
              <p:cNvSpPr/>
              <p:nvPr/>
            </p:nvSpPr>
            <p:spPr>
              <a:xfrm>
                <a:off x="4838332" y="3821150"/>
                <a:ext cx="31499" cy="26898"/>
              </a:xfrm>
              <a:custGeom>
                <a:avLst/>
                <a:gdLst/>
                <a:ahLst/>
                <a:cxnLst/>
                <a:rect l="l" t="t" r="r" b="b"/>
                <a:pathLst>
                  <a:path w="4005" h="3420" extrusionOk="0">
                    <a:moveTo>
                      <a:pt x="2285" y="1"/>
                    </a:moveTo>
                    <a:cubicBezTo>
                      <a:pt x="1865" y="1"/>
                      <a:pt x="1437" y="156"/>
                      <a:pt x="1089" y="505"/>
                    </a:cubicBezTo>
                    <a:cubicBezTo>
                      <a:pt x="0" y="1581"/>
                      <a:pt x="775" y="3420"/>
                      <a:pt x="2299" y="3420"/>
                    </a:cubicBezTo>
                    <a:cubicBezTo>
                      <a:pt x="3242" y="3420"/>
                      <a:pt x="4004" y="2658"/>
                      <a:pt x="4004" y="1714"/>
                    </a:cubicBezTo>
                    <a:cubicBezTo>
                      <a:pt x="4004" y="683"/>
                      <a:pt x="3163" y="1"/>
                      <a:pt x="2285"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55" name="Google Shape;1355;p17"/>
              <p:cNvSpPr/>
              <p:nvPr/>
            </p:nvSpPr>
            <p:spPr>
              <a:xfrm>
                <a:off x="4851270" y="3830824"/>
                <a:ext cx="8950" cy="7582"/>
              </a:xfrm>
              <a:custGeom>
                <a:avLst/>
                <a:gdLst/>
                <a:ahLst/>
                <a:cxnLst/>
                <a:rect l="l" t="t" r="r" b="b"/>
                <a:pathLst>
                  <a:path w="1138" h="964" extrusionOk="0">
                    <a:moveTo>
                      <a:pt x="654" y="0"/>
                    </a:moveTo>
                    <a:cubicBezTo>
                      <a:pt x="218" y="0"/>
                      <a:pt x="0" y="521"/>
                      <a:pt x="303" y="823"/>
                    </a:cubicBezTo>
                    <a:cubicBezTo>
                      <a:pt x="404" y="920"/>
                      <a:pt x="526" y="964"/>
                      <a:pt x="644" y="964"/>
                    </a:cubicBezTo>
                    <a:cubicBezTo>
                      <a:pt x="893" y="964"/>
                      <a:pt x="1129" y="771"/>
                      <a:pt x="1138" y="484"/>
                    </a:cubicBezTo>
                    <a:cubicBezTo>
                      <a:pt x="1125" y="218"/>
                      <a:pt x="920" y="0"/>
                      <a:pt x="654"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356" name="Google Shape;1356;p17"/>
            <p:cNvGrpSpPr/>
            <p:nvPr/>
          </p:nvGrpSpPr>
          <p:grpSpPr>
            <a:xfrm>
              <a:off x="2837499" y="3201284"/>
              <a:ext cx="62174" cy="53223"/>
              <a:chOff x="4661275" y="3815007"/>
              <a:chExt cx="36824" cy="31523"/>
            </a:xfrm>
          </p:grpSpPr>
          <p:sp>
            <p:nvSpPr>
              <p:cNvPr id="1357" name="Google Shape;1357;p17"/>
              <p:cNvSpPr/>
              <p:nvPr/>
            </p:nvSpPr>
            <p:spPr>
              <a:xfrm>
                <a:off x="4661275" y="3815007"/>
                <a:ext cx="36824" cy="31523"/>
              </a:xfrm>
              <a:custGeom>
                <a:avLst/>
                <a:gdLst/>
                <a:ahLst/>
                <a:cxnLst/>
                <a:rect l="l" t="t" r="r" b="b"/>
                <a:pathLst>
                  <a:path w="4682" h="4008" extrusionOk="0">
                    <a:moveTo>
                      <a:pt x="2663" y="0"/>
                    </a:moveTo>
                    <a:cubicBezTo>
                      <a:pt x="2169" y="0"/>
                      <a:pt x="1666" y="184"/>
                      <a:pt x="1258" y="596"/>
                    </a:cubicBezTo>
                    <a:cubicBezTo>
                      <a:pt x="0" y="1854"/>
                      <a:pt x="895" y="4007"/>
                      <a:pt x="2674" y="4007"/>
                    </a:cubicBezTo>
                    <a:cubicBezTo>
                      <a:pt x="3774" y="4007"/>
                      <a:pt x="4682" y="3112"/>
                      <a:pt x="4682" y="2011"/>
                    </a:cubicBezTo>
                    <a:cubicBezTo>
                      <a:pt x="4682" y="801"/>
                      <a:pt x="3692" y="0"/>
                      <a:pt x="2663"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58" name="Google Shape;1358;p17"/>
              <p:cNvSpPr/>
              <p:nvPr/>
            </p:nvSpPr>
            <p:spPr>
              <a:xfrm>
                <a:off x="4676211" y="3824736"/>
                <a:ext cx="12183" cy="12183"/>
              </a:xfrm>
              <a:custGeom>
                <a:avLst/>
                <a:gdLst/>
                <a:ahLst/>
                <a:cxnLst/>
                <a:rect l="l" t="t" r="r" b="b"/>
                <a:pathLst>
                  <a:path w="1549" h="1549" extrusionOk="0">
                    <a:moveTo>
                      <a:pt x="775" y="0"/>
                    </a:moveTo>
                    <a:cubicBezTo>
                      <a:pt x="351" y="0"/>
                      <a:pt x="0" y="339"/>
                      <a:pt x="0" y="774"/>
                    </a:cubicBezTo>
                    <a:cubicBezTo>
                      <a:pt x="0" y="1198"/>
                      <a:pt x="351" y="1549"/>
                      <a:pt x="775" y="1549"/>
                    </a:cubicBezTo>
                    <a:cubicBezTo>
                      <a:pt x="1210" y="1549"/>
                      <a:pt x="1549" y="1198"/>
                      <a:pt x="1549" y="774"/>
                    </a:cubicBezTo>
                    <a:cubicBezTo>
                      <a:pt x="1549" y="339"/>
                      <a:pt x="1210" y="0"/>
                      <a:pt x="775"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359" name="Google Shape;1359;p17"/>
            <p:cNvGrpSpPr/>
            <p:nvPr/>
          </p:nvGrpSpPr>
          <p:grpSpPr>
            <a:xfrm>
              <a:off x="2664815" y="3262117"/>
              <a:ext cx="56716" cy="48456"/>
              <a:chOff x="4558998" y="3851037"/>
              <a:chExt cx="33591" cy="28699"/>
            </a:xfrm>
          </p:grpSpPr>
          <p:sp>
            <p:nvSpPr>
              <p:cNvPr id="1360" name="Google Shape;1360;p17"/>
              <p:cNvSpPr/>
              <p:nvPr/>
            </p:nvSpPr>
            <p:spPr>
              <a:xfrm>
                <a:off x="4558998" y="3851037"/>
                <a:ext cx="33591" cy="28699"/>
              </a:xfrm>
              <a:custGeom>
                <a:avLst/>
                <a:gdLst/>
                <a:ahLst/>
                <a:cxnLst/>
                <a:rect l="l" t="t" r="r" b="b"/>
                <a:pathLst>
                  <a:path w="4271" h="3649" extrusionOk="0">
                    <a:moveTo>
                      <a:pt x="2430" y="0"/>
                    </a:moveTo>
                    <a:cubicBezTo>
                      <a:pt x="1980" y="0"/>
                      <a:pt x="1522" y="167"/>
                      <a:pt x="1149" y="539"/>
                    </a:cubicBezTo>
                    <a:cubicBezTo>
                      <a:pt x="0" y="1688"/>
                      <a:pt x="823" y="3648"/>
                      <a:pt x="2444" y="3648"/>
                    </a:cubicBezTo>
                    <a:cubicBezTo>
                      <a:pt x="3448" y="3648"/>
                      <a:pt x="4270" y="2838"/>
                      <a:pt x="4270" y="1822"/>
                    </a:cubicBezTo>
                    <a:cubicBezTo>
                      <a:pt x="4270" y="726"/>
                      <a:pt x="3369" y="0"/>
                      <a:pt x="2430"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61" name="Google Shape;1361;p17"/>
              <p:cNvSpPr/>
              <p:nvPr/>
            </p:nvSpPr>
            <p:spPr>
              <a:xfrm>
                <a:off x="4573557" y="3860695"/>
                <a:ext cx="9328" cy="9430"/>
              </a:xfrm>
              <a:custGeom>
                <a:avLst/>
                <a:gdLst/>
                <a:ahLst/>
                <a:cxnLst/>
                <a:rect l="l" t="t" r="r" b="b"/>
                <a:pathLst>
                  <a:path w="1186" h="1199" extrusionOk="0">
                    <a:moveTo>
                      <a:pt x="593" y="1"/>
                    </a:moveTo>
                    <a:cubicBezTo>
                      <a:pt x="266" y="1"/>
                      <a:pt x="0" y="267"/>
                      <a:pt x="0" y="594"/>
                    </a:cubicBezTo>
                    <a:cubicBezTo>
                      <a:pt x="0" y="932"/>
                      <a:pt x="266" y="1198"/>
                      <a:pt x="593" y="1198"/>
                    </a:cubicBezTo>
                    <a:cubicBezTo>
                      <a:pt x="919" y="1198"/>
                      <a:pt x="1185" y="932"/>
                      <a:pt x="1185" y="594"/>
                    </a:cubicBezTo>
                    <a:cubicBezTo>
                      <a:pt x="1185" y="267"/>
                      <a:pt x="919" y="1"/>
                      <a:pt x="593"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362" name="Google Shape;1362;p17"/>
            <p:cNvGrpSpPr/>
            <p:nvPr/>
          </p:nvGrpSpPr>
          <p:grpSpPr>
            <a:xfrm>
              <a:off x="2897415" y="2903417"/>
              <a:ext cx="56716" cy="48615"/>
              <a:chOff x="4696762" y="3638587"/>
              <a:chExt cx="33591" cy="28794"/>
            </a:xfrm>
          </p:grpSpPr>
          <p:sp>
            <p:nvSpPr>
              <p:cNvPr id="1363" name="Google Shape;1363;p17"/>
              <p:cNvSpPr/>
              <p:nvPr/>
            </p:nvSpPr>
            <p:spPr>
              <a:xfrm>
                <a:off x="4696762" y="3638587"/>
                <a:ext cx="33591" cy="28794"/>
              </a:xfrm>
              <a:custGeom>
                <a:avLst/>
                <a:gdLst/>
                <a:ahLst/>
                <a:cxnLst/>
                <a:rect l="l" t="t" r="r" b="b"/>
                <a:pathLst>
                  <a:path w="4271" h="3661" extrusionOk="0">
                    <a:moveTo>
                      <a:pt x="2426" y="1"/>
                    </a:moveTo>
                    <a:cubicBezTo>
                      <a:pt x="1978" y="1"/>
                      <a:pt x="1521" y="167"/>
                      <a:pt x="1150" y="539"/>
                    </a:cubicBezTo>
                    <a:cubicBezTo>
                      <a:pt x="0" y="1688"/>
                      <a:pt x="823" y="3660"/>
                      <a:pt x="2444" y="3660"/>
                    </a:cubicBezTo>
                    <a:cubicBezTo>
                      <a:pt x="3448" y="3648"/>
                      <a:pt x="4258" y="2838"/>
                      <a:pt x="4270" y="1834"/>
                    </a:cubicBezTo>
                    <a:cubicBezTo>
                      <a:pt x="4262" y="729"/>
                      <a:pt x="3363" y="1"/>
                      <a:pt x="2426"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64" name="Google Shape;1364;p17"/>
              <p:cNvSpPr/>
              <p:nvPr/>
            </p:nvSpPr>
            <p:spPr>
              <a:xfrm>
                <a:off x="4711320" y="3648245"/>
                <a:ext cx="9328" cy="9430"/>
              </a:xfrm>
              <a:custGeom>
                <a:avLst/>
                <a:gdLst/>
                <a:ahLst/>
                <a:cxnLst/>
                <a:rect l="l" t="t" r="r" b="b"/>
                <a:pathLst>
                  <a:path w="1186" h="1199" extrusionOk="0">
                    <a:moveTo>
                      <a:pt x="593" y="1"/>
                    </a:moveTo>
                    <a:cubicBezTo>
                      <a:pt x="266" y="1"/>
                      <a:pt x="0" y="279"/>
                      <a:pt x="0" y="606"/>
                    </a:cubicBezTo>
                    <a:cubicBezTo>
                      <a:pt x="0" y="932"/>
                      <a:pt x="266" y="1198"/>
                      <a:pt x="593" y="1198"/>
                    </a:cubicBezTo>
                    <a:cubicBezTo>
                      <a:pt x="919" y="1198"/>
                      <a:pt x="1186" y="932"/>
                      <a:pt x="1186" y="606"/>
                    </a:cubicBezTo>
                    <a:cubicBezTo>
                      <a:pt x="1186" y="279"/>
                      <a:pt x="919" y="1"/>
                      <a:pt x="593"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365" name="Google Shape;1365;p17"/>
            <p:cNvGrpSpPr/>
            <p:nvPr/>
          </p:nvGrpSpPr>
          <p:grpSpPr>
            <a:xfrm>
              <a:off x="3290335" y="3410871"/>
              <a:ext cx="56556" cy="48443"/>
              <a:chOff x="4929479" y="3939140"/>
              <a:chExt cx="33497" cy="28692"/>
            </a:xfrm>
          </p:grpSpPr>
          <p:sp>
            <p:nvSpPr>
              <p:cNvPr id="1366" name="Google Shape;1366;p17"/>
              <p:cNvSpPr/>
              <p:nvPr/>
            </p:nvSpPr>
            <p:spPr>
              <a:xfrm>
                <a:off x="4929479" y="3939140"/>
                <a:ext cx="33497" cy="28692"/>
              </a:xfrm>
              <a:custGeom>
                <a:avLst/>
                <a:gdLst/>
                <a:ahLst/>
                <a:cxnLst/>
                <a:rect l="l" t="t" r="r" b="b"/>
                <a:pathLst>
                  <a:path w="4259" h="3648" extrusionOk="0">
                    <a:moveTo>
                      <a:pt x="2426" y="0"/>
                    </a:moveTo>
                    <a:cubicBezTo>
                      <a:pt x="1978" y="0"/>
                      <a:pt x="1521" y="167"/>
                      <a:pt x="1149" y="539"/>
                    </a:cubicBezTo>
                    <a:cubicBezTo>
                      <a:pt x="0" y="1688"/>
                      <a:pt x="811" y="3648"/>
                      <a:pt x="2431" y="3648"/>
                    </a:cubicBezTo>
                    <a:cubicBezTo>
                      <a:pt x="3448" y="3648"/>
                      <a:pt x="4258" y="2837"/>
                      <a:pt x="4258" y="1833"/>
                    </a:cubicBezTo>
                    <a:cubicBezTo>
                      <a:pt x="4258" y="729"/>
                      <a:pt x="3361" y="0"/>
                      <a:pt x="2426"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67" name="Google Shape;1367;p17"/>
              <p:cNvSpPr/>
              <p:nvPr/>
            </p:nvSpPr>
            <p:spPr>
              <a:xfrm>
                <a:off x="4943935" y="3948893"/>
                <a:ext cx="9430" cy="9328"/>
              </a:xfrm>
              <a:custGeom>
                <a:avLst/>
                <a:gdLst/>
                <a:ahLst/>
                <a:cxnLst/>
                <a:rect l="l" t="t" r="r" b="b"/>
                <a:pathLst>
                  <a:path w="1199" h="1186" extrusionOk="0">
                    <a:moveTo>
                      <a:pt x="593" y="0"/>
                    </a:moveTo>
                    <a:cubicBezTo>
                      <a:pt x="267" y="0"/>
                      <a:pt x="1" y="267"/>
                      <a:pt x="1" y="593"/>
                    </a:cubicBezTo>
                    <a:cubicBezTo>
                      <a:pt x="1" y="920"/>
                      <a:pt x="267" y="1186"/>
                      <a:pt x="593" y="1186"/>
                    </a:cubicBezTo>
                    <a:cubicBezTo>
                      <a:pt x="932" y="1186"/>
                      <a:pt x="1198" y="920"/>
                      <a:pt x="1198" y="593"/>
                    </a:cubicBezTo>
                    <a:cubicBezTo>
                      <a:pt x="1198" y="267"/>
                      <a:pt x="932" y="0"/>
                      <a:pt x="593"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368" name="Google Shape;1368;p17"/>
            <p:cNvGrpSpPr/>
            <p:nvPr/>
          </p:nvGrpSpPr>
          <p:grpSpPr>
            <a:xfrm>
              <a:off x="3252582" y="3490055"/>
              <a:ext cx="56556" cy="48456"/>
              <a:chOff x="4907119" y="3986039"/>
              <a:chExt cx="33497" cy="28699"/>
            </a:xfrm>
          </p:grpSpPr>
          <p:sp>
            <p:nvSpPr>
              <p:cNvPr id="1369" name="Google Shape;1369;p17"/>
              <p:cNvSpPr/>
              <p:nvPr/>
            </p:nvSpPr>
            <p:spPr>
              <a:xfrm>
                <a:off x="4907119" y="3986039"/>
                <a:ext cx="33497" cy="28699"/>
              </a:xfrm>
              <a:custGeom>
                <a:avLst/>
                <a:gdLst/>
                <a:ahLst/>
                <a:cxnLst/>
                <a:rect l="l" t="t" r="r" b="b"/>
                <a:pathLst>
                  <a:path w="4259" h="3649" extrusionOk="0">
                    <a:moveTo>
                      <a:pt x="2427" y="1"/>
                    </a:moveTo>
                    <a:cubicBezTo>
                      <a:pt x="1979" y="1"/>
                      <a:pt x="1522" y="167"/>
                      <a:pt x="1149" y="540"/>
                    </a:cubicBezTo>
                    <a:cubicBezTo>
                      <a:pt x="0" y="1689"/>
                      <a:pt x="811" y="3648"/>
                      <a:pt x="2444" y="3648"/>
                    </a:cubicBezTo>
                    <a:cubicBezTo>
                      <a:pt x="3448" y="3648"/>
                      <a:pt x="4258" y="2826"/>
                      <a:pt x="4258" y="1822"/>
                    </a:cubicBezTo>
                    <a:cubicBezTo>
                      <a:pt x="4258" y="726"/>
                      <a:pt x="3363" y="1"/>
                      <a:pt x="2427"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70" name="Google Shape;1370;p17"/>
              <p:cNvSpPr/>
              <p:nvPr/>
            </p:nvSpPr>
            <p:spPr>
              <a:xfrm>
                <a:off x="4921583" y="3995705"/>
                <a:ext cx="9422" cy="9328"/>
              </a:xfrm>
              <a:custGeom>
                <a:avLst/>
                <a:gdLst/>
                <a:ahLst/>
                <a:cxnLst/>
                <a:rect l="l" t="t" r="r" b="b"/>
                <a:pathLst>
                  <a:path w="1198" h="1186" extrusionOk="0">
                    <a:moveTo>
                      <a:pt x="605" y="0"/>
                    </a:moveTo>
                    <a:cubicBezTo>
                      <a:pt x="266" y="0"/>
                      <a:pt x="0" y="266"/>
                      <a:pt x="0" y="593"/>
                    </a:cubicBezTo>
                    <a:cubicBezTo>
                      <a:pt x="0" y="919"/>
                      <a:pt x="266" y="1186"/>
                      <a:pt x="605" y="1186"/>
                    </a:cubicBezTo>
                    <a:cubicBezTo>
                      <a:pt x="931" y="1186"/>
                      <a:pt x="1198" y="919"/>
                      <a:pt x="1198" y="593"/>
                    </a:cubicBezTo>
                    <a:cubicBezTo>
                      <a:pt x="1198" y="266"/>
                      <a:pt x="931" y="0"/>
                      <a:pt x="605"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371" name="Google Shape;1371;p17"/>
            <p:cNvGrpSpPr/>
            <p:nvPr/>
          </p:nvGrpSpPr>
          <p:grpSpPr>
            <a:xfrm>
              <a:off x="3260457" y="3594842"/>
              <a:ext cx="56716" cy="48562"/>
              <a:chOff x="4911783" y="4048102"/>
              <a:chExt cx="33591" cy="28762"/>
            </a:xfrm>
          </p:grpSpPr>
          <p:sp>
            <p:nvSpPr>
              <p:cNvPr id="1372" name="Google Shape;1372;p17"/>
              <p:cNvSpPr/>
              <p:nvPr/>
            </p:nvSpPr>
            <p:spPr>
              <a:xfrm>
                <a:off x="4911783" y="4048102"/>
                <a:ext cx="33591" cy="28762"/>
              </a:xfrm>
              <a:custGeom>
                <a:avLst/>
                <a:gdLst/>
                <a:ahLst/>
                <a:cxnLst/>
                <a:rect l="l" t="t" r="r" b="b"/>
                <a:pathLst>
                  <a:path w="4271" h="3657" extrusionOk="0">
                    <a:moveTo>
                      <a:pt x="2422" y="0"/>
                    </a:moveTo>
                    <a:cubicBezTo>
                      <a:pt x="1974" y="0"/>
                      <a:pt x="1519" y="166"/>
                      <a:pt x="1149" y="536"/>
                    </a:cubicBezTo>
                    <a:cubicBezTo>
                      <a:pt x="0" y="1685"/>
                      <a:pt x="823" y="3657"/>
                      <a:pt x="2456" y="3657"/>
                    </a:cubicBezTo>
                    <a:cubicBezTo>
                      <a:pt x="3448" y="3645"/>
                      <a:pt x="4258" y="2834"/>
                      <a:pt x="4270" y="1842"/>
                    </a:cubicBezTo>
                    <a:cubicBezTo>
                      <a:pt x="4270" y="735"/>
                      <a:pt x="3364" y="0"/>
                      <a:pt x="2422"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73" name="Google Shape;1373;p17"/>
              <p:cNvSpPr/>
              <p:nvPr/>
            </p:nvSpPr>
            <p:spPr>
              <a:xfrm>
                <a:off x="4926333" y="4057831"/>
                <a:ext cx="9336" cy="9328"/>
              </a:xfrm>
              <a:custGeom>
                <a:avLst/>
                <a:gdLst/>
                <a:ahLst/>
                <a:cxnLst/>
                <a:rect l="l" t="t" r="r" b="b"/>
                <a:pathLst>
                  <a:path w="1187" h="1186" extrusionOk="0">
                    <a:moveTo>
                      <a:pt x="594" y="0"/>
                    </a:moveTo>
                    <a:cubicBezTo>
                      <a:pt x="267" y="0"/>
                      <a:pt x="1" y="266"/>
                      <a:pt x="1" y="593"/>
                    </a:cubicBezTo>
                    <a:cubicBezTo>
                      <a:pt x="1" y="920"/>
                      <a:pt x="267" y="1186"/>
                      <a:pt x="594" y="1186"/>
                    </a:cubicBezTo>
                    <a:cubicBezTo>
                      <a:pt x="920" y="1186"/>
                      <a:pt x="1186" y="920"/>
                      <a:pt x="1186" y="593"/>
                    </a:cubicBezTo>
                    <a:cubicBezTo>
                      <a:pt x="1186" y="266"/>
                      <a:pt x="920" y="0"/>
                      <a:pt x="594"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1374" name="Google Shape;1374;p17"/>
            <p:cNvSpPr/>
            <p:nvPr/>
          </p:nvSpPr>
          <p:spPr>
            <a:xfrm>
              <a:off x="2925686" y="3402997"/>
              <a:ext cx="56560" cy="48445"/>
            </a:xfrm>
            <a:custGeom>
              <a:avLst/>
              <a:gdLst/>
              <a:ahLst/>
              <a:cxnLst/>
              <a:rect l="l" t="t" r="r" b="b"/>
              <a:pathLst>
                <a:path w="4259" h="3648" extrusionOk="0">
                  <a:moveTo>
                    <a:pt x="2422" y="0"/>
                  </a:moveTo>
                  <a:cubicBezTo>
                    <a:pt x="1974" y="0"/>
                    <a:pt x="1518" y="167"/>
                    <a:pt x="1150" y="539"/>
                  </a:cubicBezTo>
                  <a:cubicBezTo>
                    <a:pt x="0" y="1688"/>
                    <a:pt x="811" y="3648"/>
                    <a:pt x="2432" y="3648"/>
                  </a:cubicBezTo>
                  <a:cubicBezTo>
                    <a:pt x="3436" y="3648"/>
                    <a:pt x="4258" y="2838"/>
                    <a:pt x="4258" y="1821"/>
                  </a:cubicBezTo>
                  <a:cubicBezTo>
                    <a:pt x="4258" y="726"/>
                    <a:pt x="3357" y="0"/>
                    <a:pt x="2422"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75" name="Google Shape;1375;p17"/>
            <p:cNvSpPr/>
            <p:nvPr/>
          </p:nvSpPr>
          <p:spPr>
            <a:xfrm>
              <a:off x="2950107" y="3419303"/>
              <a:ext cx="15750" cy="15923"/>
            </a:xfrm>
            <a:custGeom>
              <a:avLst/>
              <a:gdLst/>
              <a:ahLst/>
              <a:cxnLst/>
              <a:rect l="l" t="t" r="r" b="b"/>
              <a:pathLst>
                <a:path w="1186" h="1199" extrusionOk="0">
                  <a:moveTo>
                    <a:pt x="593" y="1"/>
                  </a:moveTo>
                  <a:cubicBezTo>
                    <a:pt x="266" y="1"/>
                    <a:pt x="0" y="267"/>
                    <a:pt x="0" y="593"/>
                  </a:cubicBezTo>
                  <a:cubicBezTo>
                    <a:pt x="0" y="932"/>
                    <a:pt x="266" y="1198"/>
                    <a:pt x="593" y="1198"/>
                  </a:cubicBezTo>
                  <a:cubicBezTo>
                    <a:pt x="919" y="1198"/>
                    <a:pt x="1186" y="932"/>
                    <a:pt x="1186" y="593"/>
                  </a:cubicBezTo>
                  <a:cubicBezTo>
                    <a:pt x="1186" y="267"/>
                    <a:pt x="919" y="1"/>
                    <a:pt x="593"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1376" name="Google Shape;1376;p17"/>
            <p:cNvGrpSpPr/>
            <p:nvPr/>
          </p:nvGrpSpPr>
          <p:grpSpPr>
            <a:xfrm>
              <a:off x="3008615" y="3239847"/>
              <a:ext cx="71615" cy="61244"/>
              <a:chOff x="4762623" y="3837847"/>
              <a:chExt cx="42416" cy="36273"/>
            </a:xfrm>
          </p:grpSpPr>
          <p:sp>
            <p:nvSpPr>
              <p:cNvPr id="1377" name="Google Shape;1377;p17"/>
              <p:cNvSpPr/>
              <p:nvPr/>
            </p:nvSpPr>
            <p:spPr>
              <a:xfrm>
                <a:off x="4762623" y="3837847"/>
                <a:ext cx="42416" cy="36273"/>
              </a:xfrm>
              <a:custGeom>
                <a:avLst/>
                <a:gdLst/>
                <a:ahLst/>
                <a:cxnLst/>
                <a:rect l="l" t="t" r="r" b="b"/>
                <a:pathLst>
                  <a:path w="5393" h="4612" extrusionOk="0">
                    <a:moveTo>
                      <a:pt x="3064" y="1"/>
                    </a:moveTo>
                    <a:cubicBezTo>
                      <a:pt x="2496" y="1"/>
                      <a:pt x="1918" y="211"/>
                      <a:pt x="1449" y="680"/>
                    </a:cubicBezTo>
                    <a:cubicBezTo>
                      <a:pt x="1" y="2128"/>
                      <a:pt x="1033" y="4611"/>
                      <a:pt x="3067" y="4611"/>
                    </a:cubicBezTo>
                    <a:cubicBezTo>
                      <a:pt x="3072" y="4611"/>
                      <a:pt x="3077" y="4611"/>
                      <a:pt x="3082" y="4611"/>
                    </a:cubicBezTo>
                    <a:cubicBezTo>
                      <a:pt x="4352" y="4611"/>
                      <a:pt x="5380" y="3583"/>
                      <a:pt x="5392" y="2313"/>
                    </a:cubicBezTo>
                    <a:cubicBezTo>
                      <a:pt x="5392" y="921"/>
                      <a:pt x="4251" y="1"/>
                      <a:pt x="3064"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78" name="Google Shape;1378;p17"/>
              <p:cNvSpPr/>
              <p:nvPr/>
            </p:nvSpPr>
            <p:spPr>
              <a:xfrm>
                <a:off x="4775538" y="3847568"/>
                <a:ext cx="19796" cy="16957"/>
              </a:xfrm>
              <a:custGeom>
                <a:avLst/>
                <a:gdLst/>
                <a:ahLst/>
                <a:cxnLst/>
                <a:rect l="l" t="t" r="r" b="b"/>
                <a:pathLst>
                  <a:path w="2517" h="2156" extrusionOk="0">
                    <a:moveTo>
                      <a:pt x="1440" y="0"/>
                    </a:moveTo>
                    <a:cubicBezTo>
                      <a:pt x="484" y="0"/>
                      <a:pt x="0" y="1162"/>
                      <a:pt x="678" y="1839"/>
                    </a:cubicBezTo>
                    <a:cubicBezTo>
                      <a:pt x="896" y="2058"/>
                      <a:pt x="1165" y="2155"/>
                      <a:pt x="1429" y="2155"/>
                    </a:cubicBezTo>
                    <a:cubicBezTo>
                      <a:pt x="1984" y="2155"/>
                      <a:pt x="2517" y="1724"/>
                      <a:pt x="2517" y="1077"/>
                    </a:cubicBezTo>
                    <a:cubicBezTo>
                      <a:pt x="2517" y="484"/>
                      <a:pt x="2045" y="0"/>
                      <a:pt x="1440"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379" name="Google Shape;1379;p17"/>
            <p:cNvGrpSpPr/>
            <p:nvPr/>
          </p:nvGrpSpPr>
          <p:grpSpPr>
            <a:xfrm>
              <a:off x="2980623" y="3690851"/>
              <a:ext cx="56556" cy="48456"/>
              <a:chOff x="4746044" y="4104966"/>
              <a:chExt cx="33497" cy="28699"/>
            </a:xfrm>
          </p:grpSpPr>
          <p:sp>
            <p:nvSpPr>
              <p:cNvPr id="1380" name="Google Shape;1380;p17"/>
              <p:cNvSpPr/>
              <p:nvPr/>
            </p:nvSpPr>
            <p:spPr>
              <a:xfrm>
                <a:off x="4746044" y="4104966"/>
                <a:ext cx="33497" cy="28699"/>
              </a:xfrm>
              <a:custGeom>
                <a:avLst/>
                <a:gdLst/>
                <a:ahLst/>
                <a:cxnLst/>
                <a:rect l="l" t="t" r="r" b="b"/>
                <a:pathLst>
                  <a:path w="4259" h="3649" extrusionOk="0">
                    <a:moveTo>
                      <a:pt x="2428" y="1"/>
                    </a:moveTo>
                    <a:cubicBezTo>
                      <a:pt x="1979" y="1"/>
                      <a:pt x="1522" y="167"/>
                      <a:pt x="1150" y="540"/>
                    </a:cubicBezTo>
                    <a:cubicBezTo>
                      <a:pt x="0" y="1677"/>
                      <a:pt x="811" y="3648"/>
                      <a:pt x="2432" y="3648"/>
                    </a:cubicBezTo>
                    <a:cubicBezTo>
                      <a:pt x="3436" y="3648"/>
                      <a:pt x="4259" y="2826"/>
                      <a:pt x="4259" y="1822"/>
                    </a:cubicBezTo>
                    <a:cubicBezTo>
                      <a:pt x="4259" y="726"/>
                      <a:pt x="3363" y="1"/>
                      <a:pt x="2428"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81" name="Google Shape;1381;p17"/>
              <p:cNvSpPr/>
              <p:nvPr/>
            </p:nvSpPr>
            <p:spPr>
              <a:xfrm>
                <a:off x="4758887" y="4114632"/>
                <a:ext cx="11042" cy="9375"/>
              </a:xfrm>
              <a:custGeom>
                <a:avLst/>
                <a:gdLst/>
                <a:ahLst/>
                <a:cxnLst/>
                <a:rect l="l" t="t" r="r" b="b"/>
                <a:pathLst>
                  <a:path w="1404" h="1192" extrusionOk="0">
                    <a:moveTo>
                      <a:pt x="799" y="0"/>
                    </a:moveTo>
                    <a:cubicBezTo>
                      <a:pt x="267" y="0"/>
                      <a:pt x="1" y="641"/>
                      <a:pt x="376" y="1016"/>
                    </a:cubicBezTo>
                    <a:cubicBezTo>
                      <a:pt x="497" y="1137"/>
                      <a:pt x="645" y="1191"/>
                      <a:pt x="792" y="1191"/>
                    </a:cubicBezTo>
                    <a:cubicBezTo>
                      <a:pt x="1099" y="1191"/>
                      <a:pt x="1396" y="953"/>
                      <a:pt x="1404" y="593"/>
                    </a:cubicBezTo>
                    <a:cubicBezTo>
                      <a:pt x="1404" y="266"/>
                      <a:pt x="1126" y="0"/>
                      <a:pt x="799"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382" name="Google Shape;1382;p17"/>
            <p:cNvGrpSpPr/>
            <p:nvPr/>
          </p:nvGrpSpPr>
          <p:grpSpPr>
            <a:xfrm>
              <a:off x="3172429" y="3788082"/>
              <a:ext cx="56716" cy="48562"/>
              <a:chOff x="4859646" y="4162554"/>
              <a:chExt cx="33591" cy="28762"/>
            </a:xfrm>
          </p:grpSpPr>
          <p:sp>
            <p:nvSpPr>
              <p:cNvPr id="1383" name="Google Shape;1383;p17"/>
              <p:cNvSpPr/>
              <p:nvPr/>
            </p:nvSpPr>
            <p:spPr>
              <a:xfrm>
                <a:off x="4859646" y="4162554"/>
                <a:ext cx="33591" cy="28762"/>
              </a:xfrm>
              <a:custGeom>
                <a:avLst/>
                <a:gdLst/>
                <a:ahLst/>
                <a:cxnLst/>
                <a:rect l="l" t="t" r="r" b="b"/>
                <a:pathLst>
                  <a:path w="4271" h="3657" extrusionOk="0">
                    <a:moveTo>
                      <a:pt x="2423" y="0"/>
                    </a:moveTo>
                    <a:cubicBezTo>
                      <a:pt x="1975" y="0"/>
                      <a:pt x="1520" y="166"/>
                      <a:pt x="1149" y="536"/>
                    </a:cubicBezTo>
                    <a:cubicBezTo>
                      <a:pt x="0" y="1685"/>
                      <a:pt x="823" y="3657"/>
                      <a:pt x="2444" y="3657"/>
                    </a:cubicBezTo>
                    <a:cubicBezTo>
                      <a:pt x="3448" y="3657"/>
                      <a:pt x="4258" y="2834"/>
                      <a:pt x="4270" y="1830"/>
                    </a:cubicBezTo>
                    <a:cubicBezTo>
                      <a:pt x="4270" y="732"/>
                      <a:pt x="3365" y="0"/>
                      <a:pt x="2423"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84" name="Google Shape;1384;p17"/>
              <p:cNvSpPr/>
              <p:nvPr/>
            </p:nvSpPr>
            <p:spPr>
              <a:xfrm>
                <a:off x="4874196" y="4172283"/>
                <a:ext cx="9336" cy="9336"/>
              </a:xfrm>
              <a:custGeom>
                <a:avLst/>
                <a:gdLst/>
                <a:ahLst/>
                <a:cxnLst/>
                <a:rect l="l" t="t" r="r" b="b"/>
                <a:pathLst>
                  <a:path w="1187" h="1187" extrusionOk="0">
                    <a:moveTo>
                      <a:pt x="594" y="1"/>
                    </a:moveTo>
                    <a:cubicBezTo>
                      <a:pt x="267" y="1"/>
                      <a:pt x="1" y="267"/>
                      <a:pt x="1" y="593"/>
                    </a:cubicBezTo>
                    <a:cubicBezTo>
                      <a:pt x="1" y="920"/>
                      <a:pt x="267" y="1186"/>
                      <a:pt x="594" y="1186"/>
                    </a:cubicBezTo>
                    <a:cubicBezTo>
                      <a:pt x="920" y="1186"/>
                      <a:pt x="1186" y="920"/>
                      <a:pt x="1186" y="593"/>
                    </a:cubicBezTo>
                    <a:cubicBezTo>
                      <a:pt x="1186" y="267"/>
                      <a:pt x="920" y="1"/>
                      <a:pt x="594"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385" name="Google Shape;1385;p17"/>
            <p:cNvGrpSpPr/>
            <p:nvPr/>
          </p:nvGrpSpPr>
          <p:grpSpPr>
            <a:xfrm>
              <a:off x="1075792" y="2305943"/>
              <a:ext cx="1395941" cy="1855831"/>
              <a:chOff x="3617857" y="3284717"/>
              <a:chExt cx="826784" cy="1099165"/>
            </a:xfrm>
          </p:grpSpPr>
          <p:sp>
            <p:nvSpPr>
              <p:cNvPr id="1386" name="Google Shape;1386;p17"/>
              <p:cNvSpPr/>
              <p:nvPr/>
            </p:nvSpPr>
            <p:spPr>
              <a:xfrm>
                <a:off x="4155028" y="3869354"/>
                <a:ext cx="289613" cy="514528"/>
              </a:xfrm>
              <a:custGeom>
                <a:avLst/>
                <a:gdLst/>
                <a:ahLst/>
                <a:cxnLst/>
                <a:rect l="l" t="t" r="r" b="b"/>
                <a:pathLst>
                  <a:path w="36823" h="65420" fill="none" extrusionOk="0">
                    <a:moveTo>
                      <a:pt x="5928" y="64827"/>
                    </a:moveTo>
                    <a:lnTo>
                      <a:pt x="6158" y="49755"/>
                    </a:lnTo>
                    <a:lnTo>
                      <a:pt x="8202" y="42327"/>
                    </a:lnTo>
                    <a:lnTo>
                      <a:pt x="8795" y="36351"/>
                    </a:lnTo>
                    <a:lnTo>
                      <a:pt x="8795" y="28912"/>
                    </a:lnTo>
                    <a:lnTo>
                      <a:pt x="3049" y="23347"/>
                    </a:lnTo>
                    <a:lnTo>
                      <a:pt x="0" y="12291"/>
                    </a:lnTo>
                    <a:lnTo>
                      <a:pt x="11601" y="1"/>
                    </a:lnTo>
                    <a:lnTo>
                      <a:pt x="19319" y="4259"/>
                    </a:lnTo>
                    <a:lnTo>
                      <a:pt x="27266" y="11747"/>
                    </a:lnTo>
                    <a:lnTo>
                      <a:pt x="36823" y="15472"/>
                    </a:lnTo>
                    <a:lnTo>
                      <a:pt x="34827" y="25803"/>
                    </a:lnTo>
                    <a:lnTo>
                      <a:pt x="26722" y="36944"/>
                    </a:lnTo>
                    <a:lnTo>
                      <a:pt x="19924" y="49198"/>
                    </a:lnTo>
                    <a:lnTo>
                      <a:pt x="11008" y="60690"/>
                    </a:lnTo>
                    <a:lnTo>
                      <a:pt x="5335" y="65420"/>
                    </a:lnTo>
                  </a:path>
                </a:pathLst>
              </a:custGeom>
              <a:solidFill>
                <a:schemeClr val="lt2"/>
              </a:solidFill>
              <a:ln w="9525" cap="flat" cmpd="sng">
                <a:solidFill>
                  <a:schemeClr val="lt2"/>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87" name="Google Shape;1387;p17"/>
              <p:cNvSpPr/>
              <p:nvPr/>
            </p:nvSpPr>
            <p:spPr>
              <a:xfrm>
                <a:off x="3617857" y="3284717"/>
                <a:ext cx="662957" cy="685970"/>
              </a:xfrm>
              <a:custGeom>
                <a:avLst/>
                <a:gdLst/>
                <a:ahLst/>
                <a:cxnLst/>
                <a:rect l="l" t="t" r="r" b="b"/>
                <a:pathLst>
                  <a:path w="84292" h="87218" fill="none" extrusionOk="0">
                    <a:moveTo>
                      <a:pt x="79900" y="75157"/>
                    </a:moveTo>
                    <a:lnTo>
                      <a:pt x="77916" y="83262"/>
                    </a:lnTo>
                    <a:lnTo>
                      <a:pt x="68299" y="87218"/>
                    </a:lnTo>
                    <a:lnTo>
                      <a:pt x="61610" y="72314"/>
                    </a:lnTo>
                    <a:lnTo>
                      <a:pt x="48376" y="64524"/>
                    </a:lnTo>
                    <a:lnTo>
                      <a:pt x="37489" y="50685"/>
                    </a:lnTo>
                    <a:lnTo>
                      <a:pt x="32771" y="39181"/>
                    </a:lnTo>
                    <a:lnTo>
                      <a:pt x="28525" y="27000"/>
                    </a:lnTo>
                    <a:lnTo>
                      <a:pt x="19779" y="19379"/>
                    </a:lnTo>
                    <a:lnTo>
                      <a:pt x="1" y="14057"/>
                    </a:lnTo>
                    <a:lnTo>
                      <a:pt x="5227" y="0"/>
                    </a:lnTo>
                    <a:lnTo>
                      <a:pt x="40380" y="3605"/>
                    </a:lnTo>
                    <a:lnTo>
                      <a:pt x="53662" y="9254"/>
                    </a:lnTo>
                    <a:lnTo>
                      <a:pt x="56711" y="17734"/>
                    </a:lnTo>
                    <a:lnTo>
                      <a:pt x="69727" y="26177"/>
                    </a:lnTo>
                    <a:lnTo>
                      <a:pt x="84291" y="20649"/>
                    </a:lnTo>
                    <a:lnTo>
                      <a:pt x="79465" y="38165"/>
                    </a:lnTo>
                    <a:lnTo>
                      <a:pt x="72207" y="46960"/>
                    </a:lnTo>
                    <a:lnTo>
                      <a:pt x="64791" y="54677"/>
                    </a:lnTo>
                    <a:lnTo>
                      <a:pt x="54497" y="63206"/>
                    </a:lnTo>
                    <a:lnTo>
                      <a:pt x="62094" y="63556"/>
                    </a:lnTo>
                    <a:lnTo>
                      <a:pt x="66098" y="74335"/>
                    </a:lnTo>
                    <a:close/>
                  </a:path>
                </a:pathLst>
              </a:custGeom>
              <a:solidFill>
                <a:schemeClr val="lt2"/>
              </a:solidFill>
              <a:ln w="9525" cap="flat" cmpd="sng">
                <a:solidFill>
                  <a:schemeClr val="lt2"/>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88" name="Google Shape;1388;p17"/>
              <p:cNvSpPr/>
              <p:nvPr/>
            </p:nvSpPr>
            <p:spPr>
              <a:xfrm>
                <a:off x="4230666" y="3943372"/>
                <a:ext cx="15612" cy="77934"/>
              </a:xfrm>
              <a:custGeom>
                <a:avLst/>
                <a:gdLst/>
                <a:ahLst/>
                <a:cxnLst/>
                <a:rect l="l" t="t" r="r" b="b"/>
                <a:pathLst>
                  <a:path w="1985" h="9909" fill="none" extrusionOk="0">
                    <a:moveTo>
                      <a:pt x="1984" y="9908"/>
                    </a:moveTo>
                    <a:lnTo>
                      <a:pt x="0" y="1"/>
                    </a:lnTo>
                  </a:path>
                </a:pathLst>
              </a:custGeom>
              <a:solidFill>
                <a:schemeClr val="lt2"/>
              </a:solidFill>
              <a:ln w="9525" cap="flat" cmpd="sng">
                <a:solidFill>
                  <a:schemeClr val="lt2"/>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89" name="Google Shape;1389;p17"/>
              <p:cNvSpPr/>
              <p:nvPr/>
            </p:nvSpPr>
            <p:spPr>
              <a:xfrm>
                <a:off x="4230666" y="3902843"/>
                <a:ext cx="138817" cy="116937"/>
              </a:xfrm>
              <a:custGeom>
                <a:avLst/>
                <a:gdLst/>
                <a:ahLst/>
                <a:cxnLst/>
                <a:rect l="l" t="t" r="r" b="b"/>
                <a:pathLst>
                  <a:path w="17650" h="14868" fill="none" extrusionOk="0">
                    <a:moveTo>
                      <a:pt x="11952" y="14868"/>
                    </a:moveTo>
                    <a:lnTo>
                      <a:pt x="0" y="4670"/>
                    </a:lnTo>
                    <a:lnTo>
                      <a:pt x="9702" y="1"/>
                    </a:lnTo>
                    <a:lnTo>
                      <a:pt x="17649" y="7489"/>
                    </a:lnTo>
                    <a:close/>
                  </a:path>
                </a:pathLst>
              </a:custGeom>
              <a:solidFill>
                <a:schemeClr val="lt2"/>
              </a:solidFill>
              <a:ln w="9525" cap="flat" cmpd="sng">
                <a:solidFill>
                  <a:schemeClr val="lt2"/>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90" name="Google Shape;1390;p17"/>
              <p:cNvSpPr/>
              <p:nvPr/>
            </p:nvSpPr>
            <p:spPr>
              <a:xfrm>
                <a:off x="4234473" y="3939573"/>
                <a:ext cx="143953" cy="22171"/>
              </a:xfrm>
              <a:custGeom>
                <a:avLst/>
                <a:gdLst/>
                <a:ahLst/>
                <a:cxnLst/>
                <a:rect l="l" t="t" r="r" b="b"/>
                <a:pathLst>
                  <a:path w="18303" h="2819" fill="none" extrusionOk="0">
                    <a:moveTo>
                      <a:pt x="0" y="0"/>
                    </a:moveTo>
                    <a:lnTo>
                      <a:pt x="18303" y="2819"/>
                    </a:lnTo>
                  </a:path>
                </a:pathLst>
              </a:custGeom>
              <a:solidFill>
                <a:schemeClr val="lt2"/>
              </a:solidFill>
              <a:ln w="9525" cap="flat" cmpd="sng">
                <a:solidFill>
                  <a:schemeClr val="lt2"/>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91" name="Google Shape;1391;p17"/>
              <p:cNvSpPr/>
              <p:nvPr/>
            </p:nvSpPr>
            <p:spPr>
              <a:xfrm>
                <a:off x="4300405" y="4023579"/>
                <a:ext cx="24264" cy="112650"/>
              </a:xfrm>
              <a:custGeom>
                <a:avLst/>
                <a:gdLst/>
                <a:ahLst/>
                <a:cxnLst/>
                <a:rect l="l" t="t" r="r" b="b"/>
                <a:pathLst>
                  <a:path w="3085" h="14323" fill="none" extrusionOk="0">
                    <a:moveTo>
                      <a:pt x="0" y="14323"/>
                    </a:moveTo>
                    <a:lnTo>
                      <a:pt x="3085" y="0"/>
                    </a:lnTo>
                  </a:path>
                </a:pathLst>
              </a:custGeom>
              <a:solidFill>
                <a:schemeClr val="lt2"/>
              </a:solidFill>
              <a:ln w="9525" cap="flat" cmpd="sng">
                <a:solidFill>
                  <a:schemeClr val="lt2"/>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92" name="Google Shape;1392;p17"/>
              <p:cNvSpPr/>
              <p:nvPr/>
            </p:nvSpPr>
            <p:spPr>
              <a:xfrm>
                <a:off x="4324661" y="4019772"/>
                <a:ext cx="40544" cy="140154"/>
              </a:xfrm>
              <a:custGeom>
                <a:avLst/>
                <a:gdLst/>
                <a:ahLst/>
                <a:cxnLst/>
                <a:rect l="l" t="t" r="r" b="b"/>
                <a:pathLst>
                  <a:path w="5155" h="17820" fill="none" extrusionOk="0">
                    <a:moveTo>
                      <a:pt x="1" y="1"/>
                    </a:moveTo>
                    <a:lnTo>
                      <a:pt x="5154" y="17819"/>
                    </a:lnTo>
                  </a:path>
                </a:pathLst>
              </a:custGeom>
              <a:solidFill>
                <a:schemeClr val="lt2"/>
              </a:solidFill>
              <a:ln w="9525" cap="flat" cmpd="sng">
                <a:solidFill>
                  <a:schemeClr val="lt2"/>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93" name="Google Shape;1393;p17"/>
              <p:cNvSpPr/>
              <p:nvPr/>
            </p:nvSpPr>
            <p:spPr>
              <a:xfrm>
                <a:off x="4324661" y="4019772"/>
                <a:ext cx="104282" cy="52522"/>
              </a:xfrm>
              <a:custGeom>
                <a:avLst/>
                <a:gdLst/>
                <a:ahLst/>
                <a:cxnLst/>
                <a:rect l="l" t="t" r="r" b="b"/>
                <a:pathLst>
                  <a:path w="13259" h="6678" fill="none" extrusionOk="0">
                    <a:moveTo>
                      <a:pt x="1" y="1"/>
                    </a:moveTo>
                    <a:lnTo>
                      <a:pt x="13259" y="6678"/>
                    </a:lnTo>
                  </a:path>
                </a:pathLst>
              </a:custGeom>
              <a:solidFill>
                <a:schemeClr val="lt2"/>
              </a:solidFill>
              <a:ln w="9525" cap="flat" cmpd="sng">
                <a:solidFill>
                  <a:schemeClr val="lt2"/>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94" name="Google Shape;1394;p17"/>
              <p:cNvSpPr/>
              <p:nvPr/>
            </p:nvSpPr>
            <p:spPr>
              <a:xfrm>
                <a:off x="4328467" y="3989901"/>
                <a:ext cx="113421" cy="29879"/>
              </a:xfrm>
              <a:custGeom>
                <a:avLst/>
                <a:gdLst/>
                <a:ahLst/>
                <a:cxnLst/>
                <a:rect l="l" t="t" r="r" b="b"/>
                <a:pathLst>
                  <a:path w="14421" h="3799" fill="none" extrusionOk="0">
                    <a:moveTo>
                      <a:pt x="14420" y="0"/>
                    </a:moveTo>
                    <a:lnTo>
                      <a:pt x="1" y="3799"/>
                    </a:lnTo>
                  </a:path>
                </a:pathLst>
              </a:custGeom>
              <a:solidFill>
                <a:schemeClr val="lt2"/>
              </a:solidFill>
              <a:ln w="9525" cap="flat" cmpd="sng">
                <a:solidFill>
                  <a:schemeClr val="lt2"/>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95" name="Google Shape;1395;p17"/>
              <p:cNvSpPr/>
              <p:nvPr/>
            </p:nvSpPr>
            <p:spPr>
              <a:xfrm>
                <a:off x="4224193" y="4019772"/>
                <a:ext cx="23886" cy="76975"/>
              </a:xfrm>
              <a:custGeom>
                <a:avLst/>
                <a:gdLst/>
                <a:ahLst/>
                <a:cxnLst/>
                <a:rect l="l" t="t" r="r" b="b"/>
                <a:pathLst>
                  <a:path w="3037" h="9787" fill="none" extrusionOk="0">
                    <a:moveTo>
                      <a:pt x="1" y="9787"/>
                    </a:moveTo>
                    <a:lnTo>
                      <a:pt x="3037" y="1"/>
                    </a:lnTo>
                  </a:path>
                </a:pathLst>
              </a:custGeom>
              <a:solidFill>
                <a:schemeClr val="lt2"/>
              </a:solidFill>
              <a:ln w="9525" cap="flat" cmpd="sng">
                <a:solidFill>
                  <a:schemeClr val="lt2"/>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96" name="Google Shape;1396;p17"/>
              <p:cNvSpPr/>
              <p:nvPr/>
            </p:nvSpPr>
            <p:spPr>
              <a:xfrm>
                <a:off x="4248071" y="4019772"/>
                <a:ext cx="52342" cy="116457"/>
              </a:xfrm>
              <a:custGeom>
                <a:avLst/>
                <a:gdLst/>
                <a:ahLst/>
                <a:cxnLst/>
                <a:rect l="l" t="t" r="r" b="b"/>
                <a:pathLst>
                  <a:path w="6655" h="14807" fill="none" extrusionOk="0">
                    <a:moveTo>
                      <a:pt x="1" y="1"/>
                    </a:moveTo>
                    <a:lnTo>
                      <a:pt x="6654" y="14807"/>
                    </a:lnTo>
                  </a:path>
                </a:pathLst>
              </a:custGeom>
              <a:solidFill>
                <a:schemeClr val="lt2"/>
              </a:solidFill>
              <a:ln w="9525" cap="flat" cmpd="sng">
                <a:solidFill>
                  <a:schemeClr val="lt2"/>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97" name="Google Shape;1397;p17"/>
              <p:cNvSpPr/>
              <p:nvPr/>
            </p:nvSpPr>
            <p:spPr>
              <a:xfrm>
                <a:off x="4300405" y="4138982"/>
                <a:ext cx="6567" cy="119029"/>
              </a:xfrm>
              <a:custGeom>
                <a:avLst/>
                <a:gdLst/>
                <a:ahLst/>
                <a:cxnLst/>
                <a:rect l="l" t="t" r="r" b="b"/>
                <a:pathLst>
                  <a:path w="835" h="15134" fill="none" extrusionOk="0">
                    <a:moveTo>
                      <a:pt x="0" y="1"/>
                    </a:moveTo>
                    <a:lnTo>
                      <a:pt x="835" y="15134"/>
                    </a:lnTo>
                  </a:path>
                </a:pathLst>
              </a:custGeom>
              <a:solidFill>
                <a:schemeClr val="lt2"/>
              </a:solidFill>
              <a:ln w="9525" cap="flat" cmpd="sng">
                <a:solidFill>
                  <a:schemeClr val="lt2"/>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98" name="Google Shape;1398;p17"/>
              <p:cNvSpPr/>
              <p:nvPr/>
            </p:nvSpPr>
            <p:spPr>
              <a:xfrm>
                <a:off x="4219726" y="4200164"/>
                <a:ext cx="85343" cy="60513"/>
              </a:xfrm>
              <a:custGeom>
                <a:avLst/>
                <a:gdLst/>
                <a:ahLst/>
                <a:cxnLst/>
                <a:rect l="l" t="t" r="r" b="b"/>
                <a:pathLst>
                  <a:path w="10851" h="7694" fill="none" extrusionOk="0">
                    <a:moveTo>
                      <a:pt x="0" y="0"/>
                    </a:moveTo>
                    <a:lnTo>
                      <a:pt x="10851" y="7694"/>
                    </a:lnTo>
                  </a:path>
                </a:pathLst>
              </a:custGeom>
              <a:solidFill>
                <a:schemeClr val="lt2"/>
              </a:solidFill>
              <a:ln w="9525" cap="flat" cmpd="sng">
                <a:solidFill>
                  <a:schemeClr val="lt2"/>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99" name="Google Shape;1399;p17"/>
              <p:cNvSpPr/>
              <p:nvPr/>
            </p:nvSpPr>
            <p:spPr>
              <a:xfrm>
                <a:off x="4223430" y="4137275"/>
                <a:ext cx="81930" cy="15132"/>
              </a:xfrm>
              <a:custGeom>
                <a:avLst/>
                <a:gdLst/>
                <a:ahLst/>
                <a:cxnLst/>
                <a:rect l="l" t="t" r="r" b="b"/>
                <a:pathLst>
                  <a:path w="10417" h="1924" fill="none" extrusionOk="0">
                    <a:moveTo>
                      <a:pt x="1" y="1923"/>
                    </a:moveTo>
                    <a:lnTo>
                      <a:pt x="10416" y="0"/>
                    </a:lnTo>
                  </a:path>
                </a:pathLst>
              </a:custGeom>
              <a:solidFill>
                <a:schemeClr val="lt2"/>
              </a:solidFill>
              <a:ln w="9525" cap="flat" cmpd="sng">
                <a:solidFill>
                  <a:schemeClr val="lt2"/>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00" name="Google Shape;1400;p17"/>
              <p:cNvSpPr/>
              <p:nvPr/>
            </p:nvSpPr>
            <p:spPr>
              <a:xfrm>
                <a:off x="4303638" y="4138982"/>
                <a:ext cx="59947" cy="23894"/>
              </a:xfrm>
              <a:custGeom>
                <a:avLst/>
                <a:gdLst/>
                <a:ahLst/>
                <a:cxnLst/>
                <a:rect l="l" t="t" r="r" b="b"/>
                <a:pathLst>
                  <a:path w="7622" h="3038" fill="none" extrusionOk="0">
                    <a:moveTo>
                      <a:pt x="7621" y="3037"/>
                    </a:moveTo>
                    <a:lnTo>
                      <a:pt x="0" y="1"/>
                    </a:lnTo>
                  </a:path>
                </a:pathLst>
              </a:custGeom>
              <a:solidFill>
                <a:schemeClr val="lt2"/>
              </a:solidFill>
              <a:ln w="9525" cap="flat" cmpd="sng">
                <a:solidFill>
                  <a:schemeClr val="lt2"/>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01" name="Google Shape;1401;p17"/>
              <p:cNvSpPr/>
              <p:nvPr/>
            </p:nvSpPr>
            <p:spPr>
              <a:xfrm>
                <a:off x="4201644" y="4267237"/>
                <a:ext cx="39970" cy="77164"/>
              </a:xfrm>
              <a:custGeom>
                <a:avLst/>
                <a:gdLst/>
                <a:ahLst/>
                <a:cxnLst/>
                <a:rect l="l" t="t" r="r" b="b"/>
                <a:pathLst>
                  <a:path w="5082" h="9811" fill="none" extrusionOk="0">
                    <a:moveTo>
                      <a:pt x="1" y="0"/>
                    </a:moveTo>
                    <a:lnTo>
                      <a:pt x="5081" y="9811"/>
                    </a:lnTo>
                  </a:path>
                </a:pathLst>
              </a:custGeom>
              <a:solidFill>
                <a:schemeClr val="lt2"/>
              </a:solidFill>
              <a:ln w="9525" cap="flat" cmpd="sng">
                <a:solidFill>
                  <a:schemeClr val="lt2"/>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02" name="Google Shape;1402;p17"/>
              <p:cNvSpPr/>
              <p:nvPr/>
            </p:nvSpPr>
            <p:spPr>
              <a:xfrm>
                <a:off x="4203831" y="4258003"/>
                <a:ext cx="103142" cy="9241"/>
              </a:xfrm>
              <a:custGeom>
                <a:avLst/>
                <a:gdLst/>
                <a:ahLst/>
                <a:cxnLst/>
                <a:rect l="l" t="t" r="r" b="b"/>
                <a:pathLst>
                  <a:path w="13114" h="1175" fill="none" extrusionOk="0">
                    <a:moveTo>
                      <a:pt x="1" y="1174"/>
                    </a:moveTo>
                    <a:lnTo>
                      <a:pt x="13114" y="1"/>
                    </a:lnTo>
                  </a:path>
                </a:pathLst>
              </a:custGeom>
              <a:solidFill>
                <a:schemeClr val="lt2"/>
              </a:solidFill>
              <a:ln w="9525" cap="flat" cmpd="sng">
                <a:solidFill>
                  <a:schemeClr val="lt2"/>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03" name="Google Shape;1403;p17"/>
              <p:cNvSpPr/>
              <p:nvPr/>
            </p:nvSpPr>
            <p:spPr>
              <a:xfrm>
                <a:off x="4179001" y="3943372"/>
                <a:ext cx="51673" cy="104951"/>
              </a:xfrm>
              <a:custGeom>
                <a:avLst/>
                <a:gdLst/>
                <a:ahLst/>
                <a:cxnLst/>
                <a:rect l="l" t="t" r="r" b="b"/>
                <a:pathLst>
                  <a:path w="6570" h="13344" fill="none" extrusionOk="0">
                    <a:moveTo>
                      <a:pt x="1" y="13344"/>
                    </a:moveTo>
                    <a:lnTo>
                      <a:pt x="6569" y="1"/>
                    </a:lnTo>
                  </a:path>
                </a:pathLst>
              </a:custGeom>
              <a:solidFill>
                <a:schemeClr val="lt2"/>
              </a:solidFill>
              <a:ln w="9525" cap="flat" cmpd="sng">
                <a:solidFill>
                  <a:schemeClr val="lt2"/>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04" name="Google Shape;1404;p17"/>
              <p:cNvSpPr/>
              <p:nvPr/>
            </p:nvSpPr>
            <p:spPr>
              <a:xfrm>
                <a:off x="4248071" y="4019772"/>
                <a:ext cx="76597" cy="8"/>
              </a:xfrm>
              <a:custGeom>
                <a:avLst/>
                <a:gdLst/>
                <a:ahLst/>
                <a:cxnLst/>
                <a:rect l="l" t="t" r="r" b="b"/>
                <a:pathLst>
                  <a:path w="9739" h="1" fill="none" extrusionOk="0">
                    <a:moveTo>
                      <a:pt x="1" y="1"/>
                    </a:moveTo>
                    <a:lnTo>
                      <a:pt x="9739" y="1"/>
                    </a:lnTo>
                  </a:path>
                </a:pathLst>
              </a:custGeom>
              <a:solidFill>
                <a:schemeClr val="lt2"/>
              </a:solidFill>
              <a:ln w="9525" cap="flat" cmpd="sng">
                <a:solidFill>
                  <a:schemeClr val="lt2"/>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05" name="Google Shape;1405;p17"/>
              <p:cNvSpPr/>
              <p:nvPr/>
            </p:nvSpPr>
            <p:spPr>
              <a:xfrm>
                <a:off x="4219529" y="4138982"/>
                <a:ext cx="84116" cy="63282"/>
              </a:xfrm>
              <a:custGeom>
                <a:avLst/>
                <a:gdLst/>
                <a:ahLst/>
                <a:cxnLst/>
                <a:rect l="l" t="t" r="r" b="b"/>
                <a:pathLst>
                  <a:path w="10695" h="8046" fill="none" extrusionOk="0">
                    <a:moveTo>
                      <a:pt x="1" y="8045"/>
                    </a:moveTo>
                    <a:lnTo>
                      <a:pt x="10694" y="1"/>
                    </a:lnTo>
                  </a:path>
                </a:pathLst>
              </a:custGeom>
              <a:solidFill>
                <a:schemeClr val="lt2"/>
              </a:solidFill>
              <a:ln w="9525" cap="flat" cmpd="sng">
                <a:solidFill>
                  <a:schemeClr val="lt2"/>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06" name="Google Shape;1406;p17"/>
              <p:cNvSpPr/>
              <p:nvPr/>
            </p:nvSpPr>
            <p:spPr>
              <a:xfrm>
                <a:off x="3654964" y="3289853"/>
                <a:ext cx="46820" cy="63848"/>
              </a:xfrm>
              <a:custGeom>
                <a:avLst/>
                <a:gdLst/>
                <a:ahLst/>
                <a:cxnLst/>
                <a:rect l="l" t="t" r="r" b="b"/>
                <a:pathLst>
                  <a:path w="5953" h="8118" fill="none" extrusionOk="0">
                    <a:moveTo>
                      <a:pt x="1" y="0"/>
                    </a:moveTo>
                    <a:lnTo>
                      <a:pt x="5952" y="8117"/>
                    </a:lnTo>
                  </a:path>
                </a:pathLst>
              </a:custGeom>
              <a:solidFill>
                <a:schemeClr val="lt2"/>
              </a:solidFill>
              <a:ln w="9525" cap="flat" cmpd="sng">
                <a:solidFill>
                  <a:schemeClr val="lt2"/>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07" name="Google Shape;1407;p17"/>
              <p:cNvSpPr/>
              <p:nvPr/>
            </p:nvSpPr>
            <p:spPr>
              <a:xfrm>
                <a:off x="3619760" y="3353693"/>
                <a:ext cx="85736" cy="36730"/>
              </a:xfrm>
              <a:custGeom>
                <a:avLst/>
                <a:gdLst/>
                <a:ahLst/>
                <a:cxnLst/>
                <a:rect l="l" t="t" r="r" b="b"/>
                <a:pathLst>
                  <a:path w="10901" h="4670" fill="none" extrusionOk="0">
                    <a:moveTo>
                      <a:pt x="1" y="4670"/>
                    </a:moveTo>
                    <a:lnTo>
                      <a:pt x="10900" y="0"/>
                    </a:lnTo>
                  </a:path>
                </a:pathLst>
              </a:custGeom>
              <a:solidFill>
                <a:schemeClr val="lt2"/>
              </a:solidFill>
              <a:ln w="9525" cap="flat" cmpd="sng">
                <a:solidFill>
                  <a:schemeClr val="lt2"/>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08" name="Google Shape;1408;p17"/>
              <p:cNvSpPr/>
              <p:nvPr/>
            </p:nvSpPr>
            <p:spPr>
              <a:xfrm>
                <a:off x="3703011" y="3354739"/>
                <a:ext cx="70415" cy="79350"/>
              </a:xfrm>
              <a:custGeom>
                <a:avLst/>
                <a:gdLst/>
                <a:ahLst/>
                <a:cxnLst/>
                <a:rect l="l" t="t" r="r" b="b"/>
                <a:pathLst>
                  <a:path w="8953" h="10089" fill="none" extrusionOk="0">
                    <a:moveTo>
                      <a:pt x="1" y="0"/>
                    </a:moveTo>
                    <a:lnTo>
                      <a:pt x="8952" y="10089"/>
                    </a:lnTo>
                  </a:path>
                </a:pathLst>
              </a:custGeom>
              <a:solidFill>
                <a:schemeClr val="lt2"/>
              </a:solidFill>
              <a:ln w="9525" cap="flat" cmpd="sng">
                <a:solidFill>
                  <a:schemeClr val="lt2"/>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09" name="Google Shape;1409;p17"/>
              <p:cNvSpPr/>
              <p:nvPr/>
            </p:nvSpPr>
            <p:spPr>
              <a:xfrm>
                <a:off x="3779884" y="3366443"/>
                <a:ext cx="34449" cy="67647"/>
              </a:xfrm>
              <a:custGeom>
                <a:avLst/>
                <a:gdLst/>
                <a:ahLst/>
                <a:cxnLst/>
                <a:rect l="l" t="t" r="r" b="b"/>
                <a:pathLst>
                  <a:path w="4380" h="8601" fill="none" extrusionOk="0">
                    <a:moveTo>
                      <a:pt x="1" y="8601"/>
                    </a:moveTo>
                    <a:lnTo>
                      <a:pt x="4380" y="0"/>
                    </a:lnTo>
                  </a:path>
                </a:pathLst>
              </a:custGeom>
              <a:solidFill>
                <a:schemeClr val="lt2"/>
              </a:solidFill>
              <a:ln w="9525" cap="flat" cmpd="sng">
                <a:solidFill>
                  <a:schemeClr val="lt2"/>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10" name="Google Shape;1410;p17"/>
              <p:cNvSpPr/>
              <p:nvPr/>
            </p:nvSpPr>
            <p:spPr>
              <a:xfrm>
                <a:off x="3701776" y="3353693"/>
                <a:ext cx="116363" cy="12757"/>
              </a:xfrm>
              <a:custGeom>
                <a:avLst/>
                <a:gdLst/>
                <a:ahLst/>
                <a:cxnLst/>
                <a:rect l="l" t="t" r="r" b="b"/>
                <a:pathLst>
                  <a:path w="14795" h="1622" fill="none" extrusionOk="0">
                    <a:moveTo>
                      <a:pt x="14795" y="1621"/>
                    </a:moveTo>
                    <a:lnTo>
                      <a:pt x="0" y="0"/>
                    </a:lnTo>
                  </a:path>
                </a:pathLst>
              </a:custGeom>
              <a:solidFill>
                <a:schemeClr val="lt2"/>
              </a:solidFill>
              <a:ln w="9525" cap="flat" cmpd="sng">
                <a:solidFill>
                  <a:schemeClr val="lt2"/>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11" name="Google Shape;1411;p17"/>
              <p:cNvSpPr/>
              <p:nvPr/>
            </p:nvSpPr>
            <p:spPr>
              <a:xfrm>
                <a:off x="3701776" y="3313063"/>
                <a:ext cx="227204" cy="40638"/>
              </a:xfrm>
              <a:custGeom>
                <a:avLst/>
                <a:gdLst/>
                <a:ahLst/>
                <a:cxnLst/>
                <a:rect l="l" t="t" r="r" b="b"/>
                <a:pathLst>
                  <a:path w="28888" h="5167" fill="none" extrusionOk="0">
                    <a:moveTo>
                      <a:pt x="28887" y="1"/>
                    </a:moveTo>
                    <a:lnTo>
                      <a:pt x="0" y="5166"/>
                    </a:lnTo>
                  </a:path>
                </a:pathLst>
              </a:custGeom>
              <a:solidFill>
                <a:schemeClr val="lt2"/>
              </a:solidFill>
              <a:ln w="9525" cap="flat" cmpd="sng">
                <a:solidFill>
                  <a:schemeClr val="lt2"/>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12" name="Google Shape;1412;p17"/>
              <p:cNvSpPr/>
              <p:nvPr/>
            </p:nvSpPr>
            <p:spPr>
              <a:xfrm>
                <a:off x="3888633" y="3313063"/>
                <a:ext cx="40347" cy="114467"/>
              </a:xfrm>
              <a:custGeom>
                <a:avLst/>
                <a:gdLst/>
                <a:ahLst/>
                <a:cxnLst/>
                <a:rect l="l" t="t" r="r" b="b"/>
                <a:pathLst>
                  <a:path w="5130" h="14554" fill="none" extrusionOk="0">
                    <a:moveTo>
                      <a:pt x="5129" y="1"/>
                    </a:moveTo>
                    <a:lnTo>
                      <a:pt x="0" y="14553"/>
                    </a:lnTo>
                  </a:path>
                </a:pathLst>
              </a:custGeom>
              <a:solidFill>
                <a:schemeClr val="lt2"/>
              </a:solidFill>
              <a:ln w="9525" cap="flat" cmpd="sng">
                <a:solidFill>
                  <a:schemeClr val="lt2"/>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13" name="Google Shape;1413;p17"/>
              <p:cNvSpPr/>
              <p:nvPr/>
            </p:nvSpPr>
            <p:spPr>
              <a:xfrm>
                <a:off x="3814325" y="3366443"/>
                <a:ext cx="74316" cy="61087"/>
              </a:xfrm>
              <a:custGeom>
                <a:avLst/>
                <a:gdLst/>
                <a:ahLst/>
                <a:cxnLst/>
                <a:rect l="l" t="t" r="r" b="b"/>
                <a:pathLst>
                  <a:path w="9449" h="7767" fill="none" extrusionOk="0">
                    <a:moveTo>
                      <a:pt x="1" y="0"/>
                    </a:moveTo>
                    <a:lnTo>
                      <a:pt x="9448" y="7766"/>
                    </a:lnTo>
                  </a:path>
                </a:pathLst>
              </a:custGeom>
              <a:solidFill>
                <a:schemeClr val="lt2"/>
              </a:solidFill>
              <a:ln w="9525" cap="flat" cmpd="sng">
                <a:solidFill>
                  <a:schemeClr val="lt2"/>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14" name="Google Shape;1414;p17"/>
              <p:cNvSpPr/>
              <p:nvPr/>
            </p:nvSpPr>
            <p:spPr>
              <a:xfrm>
                <a:off x="3838399" y="3427522"/>
                <a:ext cx="50242" cy="67749"/>
              </a:xfrm>
              <a:custGeom>
                <a:avLst/>
                <a:gdLst/>
                <a:ahLst/>
                <a:cxnLst/>
                <a:rect l="l" t="t" r="r" b="b"/>
                <a:pathLst>
                  <a:path w="6388" h="8614" fill="none" extrusionOk="0">
                    <a:moveTo>
                      <a:pt x="0" y="8613"/>
                    </a:moveTo>
                    <a:lnTo>
                      <a:pt x="6387" y="0"/>
                    </a:lnTo>
                  </a:path>
                </a:pathLst>
              </a:custGeom>
              <a:solidFill>
                <a:schemeClr val="lt2"/>
              </a:solidFill>
              <a:ln w="9525" cap="flat" cmpd="sng">
                <a:solidFill>
                  <a:schemeClr val="lt2"/>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15" name="Google Shape;1415;p17"/>
              <p:cNvSpPr/>
              <p:nvPr/>
            </p:nvSpPr>
            <p:spPr>
              <a:xfrm>
                <a:off x="3814325" y="3313063"/>
                <a:ext cx="114656" cy="53388"/>
              </a:xfrm>
              <a:custGeom>
                <a:avLst/>
                <a:gdLst/>
                <a:ahLst/>
                <a:cxnLst/>
                <a:rect l="l" t="t" r="r" b="b"/>
                <a:pathLst>
                  <a:path w="14578" h="6788" fill="none" extrusionOk="0">
                    <a:moveTo>
                      <a:pt x="1" y="6787"/>
                    </a:moveTo>
                    <a:lnTo>
                      <a:pt x="14577" y="1"/>
                    </a:lnTo>
                  </a:path>
                </a:pathLst>
              </a:custGeom>
              <a:solidFill>
                <a:schemeClr val="lt2"/>
              </a:solidFill>
              <a:ln w="9525" cap="flat" cmpd="sng">
                <a:solidFill>
                  <a:schemeClr val="lt2"/>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16" name="Google Shape;1416;p17"/>
              <p:cNvSpPr/>
              <p:nvPr/>
            </p:nvSpPr>
            <p:spPr>
              <a:xfrm>
                <a:off x="3888633" y="3427522"/>
                <a:ext cx="55377" cy="76212"/>
              </a:xfrm>
              <a:custGeom>
                <a:avLst/>
                <a:gdLst/>
                <a:ahLst/>
                <a:cxnLst/>
                <a:rect l="l" t="t" r="r" b="b"/>
                <a:pathLst>
                  <a:path w="7041" h="9690" fill="none" extrusionOk="0">
                    <a:moveTo>
                      <a:pt x="0" y="0"/>
                    </a:moveTo>
                    <a:lnTo>
                      <a:pt x="7041" y="9690"/>
                    </a:lnTo>
                  </a:path>
                </a:pathLst>
              </a:custGeom>
              <a:solidFill>
                <a:schemeClr val="lt2"/>
              </a:solidFill>
              <a:ln w="9525" cap="flat" cmpd="sng">
                <a:solidFill>
                  <a:schemeClr val="lt2"/>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17" name="Google Shape;1417;p17"/>
              <p:cNvSpPr/>
              <p:nvPr/>
            </p:nvSpPr>
            <p:spPr>
              <a:xfrm>
                <a:off x="3944003" y="3406208"/>
                <a:ext cx="40631" cy="97526"/>
              </a:xfrm>
              <a:custGeom>
                <a:avLst/>
                <a:gdLst/>
                <a:ahLst/>
                <a:cxnLst/>
                <a:rect l="l" t="t" r="r" b="b"/>
                <a:pathLst>
                  <a:path w="5166" h="12400" fill="none" extrusionOk="0">
                    <a:moveTo>
                      <a:pt x="1" y="12400"/>
                    </a:moveTo>
                    <a:lnTo>
                      <a:pt x="5166" y="1"/>
                    </a:lnTo>
                  </a:path>
                </a:pathLst>
              </a:custGeom>
              <a:solidFill>
                <a:schemeClr val="lt2"/>
              </a:solidFill>
              <a:ln w="9525" cap="flat" cmpd="sng">
                <a:solidFill>
                  <a:schemeClr val="lt2"/>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18" name="Google Shape;1418;p17"/>
              <p:cNvSpPr/>
              <p:nvPr/>
            </p:nvSpPr>
            <p:spPr>
              <a:xfrm>
                <a:off x="3984625" y="3357500"/>
                <a:ext cx="55291" cy="48716"/>
              </a:xfrm>
              <a:custGeom>
                <a:avLst/>
                <a:gdLst/>
                <a:ahLst/>
                <a:cxnLst/>
                <a:rect l="l" t="t" r="r" b="b"/>
                <a:pathLst>
                  <a:path w="7030" h="6194" fill="none" extrusionOk="0">
                    <a:moveTo>
                      <a:pt x="1" y="6194"/>
                    </a:moveTo>
                    <a:lnTo>
                      <a:pt x="7029" y="0"/>
                    </a:lnTo>
                  </a:path>
                </a:pathLst>
              </a:custGeom>
              <a:solidFill>
                <a:schemeClr val="lt2"/>
              </a:solidFill>
              <a:ln w="9525" cap="flat" cmpd="sng">
                <a:solidFill>
                  <a:schemeClr val="lt2"/>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19" name="Google Shape;1419;p17"/>
              <p:cNvSpPr/>
              <p:nvPr/>
            </p:nvSpPr>
            <p:spPr>
              <a:xfrm>
                <a:off x="3888633" y="3406208"/>
                <a:ext cx="96000" cy="21322"/>
              </a:xfrm>
              <a:custGeom>
                <a:avLst/>
                <a:gdLst/>
                <a:ahLst/>
                <a:cxnLst/>
                <a:rect l="l" t="t" r="r" b="b"/>
                <a:pathLst>
                  <a:path w="12206" h="2711" fill="none" extrusionOk="0">
                    <a:moveTo>
                      <a:pt x="0" y="2710"/>
                    </a:moveTo>
                    <a:lnTo>
                      <a:pt x="12206" y="1"/>
                    </a:lnTo>
                  </a:path>
                </a:pathLst>
              </a:custGeom>
              <a:solidFill>
                <a:schemeClr val="lt2"/>
              </a:solidFill>
              <a:ln w="9525" cap="flat" cmpd="sng">
                <a:solidFill>
                  <a:schemeClr val="lt2"/>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20" name="Google Shape;1420;p17"/>
              <p:cNvSpPr/>
              <p:nvPr/>
            </p:nvSpPr>
            <p:spPr>
              <a:xfrm>
                <a:off x="3984625" y="3406208"/>
                <a:ext cx="42251" cy="136348"/>
              </a:xfrm>
              <a:custGeom>
                <a:avLst/>
                <a:gdLst/>
                <a:ahLst/>
                <a:cxnLst/>
                <a:rect l="l" t="t" r="r" b="b"/>
                <a:pathLst>
                  <a:path w="5372" h="17336" fill="none" extrusionOk="0">
                    <a:moveTo>
                      <a:pt x="1" y="1"/>
                    </a:moveTo>
                    <a:lnTo>
                      <a:pt x="5372" y="17335"/>
                    </a:lnTo>
                  </a:path>
                </a:pathLst>
              </a:custGeom>
              <a:solidFill>
                <a:schemeClr val="lt2"/>
              </a:solidFill>
              <a:ln w="9525" cap="flat" cmpd="sng">
                <a:solidFill>
                  <a:schemeClr val="lt2"/>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21" name="Google Shape;1421;p17"/>
              <p:cNvSpPr/>
              <p:nvPr/>
            </p:nvSpPr>
            <p:spPr>
              <a:xfrm>
                <a:off x="4026868" y="3427522"/>
                <a:ext cx="35597" cy="115033"/>
              </a:xfrm>
              <a:custGeom>
                <a:avLst/>
                <a:gdLst/>
                <a:ahLst/>
                <a:cxnLst/>
                <a:rect l="l" t="t" r="r" b="b"/>
                <a:pathLst>
                  <a:path w="4526" h="14626" fill="none" extrusionOk="0">
                    <a:moveTo>
                      <a:pt x="1" y="14625"/>
                    </a:moveTo>
                    <a:lnTo>
                      <a:pt x="4525" y="0"/>
                    </a:lnTo>
                  </a:path>
                </a:pathLst>
              </a:custGeom>
              <a:solidFill>
                <a:schemeClr val="lt2"/>
              </a:solidFill>
              <a:ln w="9525" cap="flat" cmpd="sng">
                <a:solidFill>
                  <a:schemeClr val="lt2"/>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22" name="Google Shape;1422;p17"/>
              <p:cNvSpPr/>
              <p:nvPr/>
            </p:nvSpPr>
            <p:spPr>
              <a:xfrm>
                <a:off x="3876261" y="3542548"/>
                <a:ext cx="150615" cy="52051"/>
              </a:xfrm>
              <a:custGeom>
                <a:avLst/>
                <a:gdLst/>
                <a:ahLst/>
                <a:cxnLst/>
                <a:rect l="l" t="t" r="r" b="b"/>
                <a:pathLst>
                  <a:path w="19150" h="6618" fill="none" extrusionOk="0">
                    <a:moveTo>
                      <a:pt x="1" y="6617"/>
                    </a:moveTo>
                    <a:lnTo>
                      <a:pt x="19150" y="0"/>
                    </a:lnTo>
                  </a:path>
                </a:pathLst>
              </a:custGeom>
              <a:solidFill>
                <a:schemeClr val="lt2"/>
              </a:solidFill>
              <a:ln w="9525" cap="flat" cmpd="sng">
                <a:solidFill>
                  <a:schemeClr val="lt2"/>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23" name="Google Shape;1423;p17"/>
              <p:cNvSpPr/>
              <p:nvPr/>
            </p:nvSpPr>
            <p:spPr>
              <a:xfrm>
                <a:off x="4006702" y="3542548"/>
                <a:ext cx="20174" cy="99044"/>
              </a:xfrm>
              <a:custGeom>
                <a:avLst/>
                <a:gdLst/>
                <a:ahLst/>
                <a:cxnLst/>
                <a:rect l="l" t="t" r="r" b="b"/>
                <a:pathLst>
                  <a:path w="2565" h="12593" fill="none" extrusionOk="0">
                    <a:moveTo>
                      <a:pt x="2565" y="0"/>
                    </a:moveTo>
                    <a:lnTo>
                      <a:pt x="0" y="12593"/>
                    </a:lnTo>
                  </a:path>
                </a:pathLst>
              </a:custGeom>
              <a:solidFill>
                <a:schemeClr val="lt2"/>
              </a:solidFill>
              <a:ln w="9525" cap="flat" cmpd="sng">
                <a:solidFill>
                  <a:schemeClr val="lt2"/>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24" name="Google Shape;1424;p17"/>
              <p:cNvSpPr/>
              <p:nvPr/>
            </p:nvSpPr>
            <p:spPr>
              <a:xfrm>
                <a:off x="3912700" y="3641584"/>
                <a:ext cx="97817" cy="41779"/>
              </a:xfrm>
              <a:custGeom>
                <a:avLst/>
                <a:gdLst/>
                <a:ahLst/>
                <a:cxnLst/>
                <a:rect l="l" t="t" r="r" b="b"/>
                <a:pathLst>
                  <a:path w="12437" h="5312" fill="none" extrusionOk="0">
                    <a:moveTo>
                      <a:pt x="1" y="5311"/>
                    </a:moveTo>
                    <a:lnTo>
                      <a:pt x="12436" y="1"/>
                    </a:lnTo>
                  </a:path>
                </a:pathLst>
              </a:custGeom>
              <a:solidFill>
                <a:schemeClr val="lt2"/>
              </a:solidFill>
              <a:ln w="9525" cap="flat" cmpd="sng">
                <a:solidFill>
                  <a:schemeClr val="lt2"/>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25" name="Google Shape;1425;p17"/>
              <p:cNvSpPr/>
              <p:nvPr/>
            </p:nvSpPr>
            <p:spPr>
              <a:xfrm>
                <a:off x="3875601" y="3503726"/>
                <a:ext cx="68410" cy="89158"/>
              </a:xfrm>
              <a:custGeom>
                <a:avLst/>
                <a:gdLst/>
                <a:ahLst/>
                <a:cxnLst/>
                <a:rect l="l" t="t" r="r" b="b"/>
                <a:pathLst>
                  <a:path w="8698" h="11336" fill="none" extrusionOk="0">
                    <a:moveTo>
                      <a:pt x="8698" y="1"/>
                    </a:moveTo>
                    <a:lnTo>
                      <a:pt x="0" y="11335"/>
                    </a:lnTo>
                  </a:path>
                </a:pathLst>
              </a:custGeom>
              <a:solidFill>
                <a:schemeClr val="lt2"/>
              </a:solidFill>
              <a:ln w="9525" cap="flat" cmpd="sng">
                <a:solidFill>
                  <a:schemeClr val="lt2"/>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26" name="Google Shape;1426;p17"/>
              <p:cNvSpPr/>
              <p:nvPr/>
            </p:nvSpPr>
            <p:spPr>
              <a:xfrm>
                <a:off x="3944003" y="3503726"/>
                <a:ext cx="89441" cy="36163"/>
              </a:xfrm>
              <a:custGeom>
                <a:avLst/>
                <a:gdLst/>
                <a:ahLst/>
                <a:cxnLst/>
                <a:rect l="l" t="t" r="r" b="b"/>
                <a:pathLst>
                  <a:path w="11372" h="4598" fill="none" extrusionOk="0">
                    <a:moveTo>
                      <a:pt x="1" y="1"/>
                    </a:moveTo>
                    <a:lnTo>
                      <a:pt x="11372" y="4598"/>
                    </a:lnTo>
                  </a:path>
                </a:pathLst>
              </a:custGeom>
              <a:solidFill>
                <a:schemeClr val="lt2"/>
              </a:solidFill>
              <a:ln w="9525" cap="flat" cmpd="sng">
                <a:solidFill>
                  <a:schemeClr val="lt2"/>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27" name="Google Shape;1427;p17"/>
              <p:cNvSpPr/>
              <p:nvPr/>
            </p:nvSpPr>
            <p:spPr>
              <a:xfrm>
                <a:off x="4033436" y="3490599"/>
                <a:ext cx="132824" cy="49290"/>
              </a:xfrm>
              <a:custGeom>
                <a:avLst/>
                <a:gdLst/>
                <a:ahLst/>
                <a:cxnLst/>
                <a:rect l="l" t="t" r="r" b="b"/>
                <a:pathLst>
                  <a:path w="16888" h="6267" fill="none" extrusionOk="0">
                    <a:moveTo>
                      <a:pt x="1" y="6267"/>
                    </a:moveTo>
                    <a:lnTo>
                      <a:pt x="16888" y="0"/>
                    </a:lnTo>
                  </a:path>
                </a:pathLst>
              </a:custGeom>
              <a:solidFill>
                <a:schemeClr val="lt2"/>
              </a:solidFill>
              <a:ln w="9525" cap="flat" cmpd="sng">
                <a:solidFill>
                  <a:schemeClr val="lt2"/>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28" name="Google Shape;1428;p17"/>
              <p:cNvSpPr/>
              <p:nvPr/>
            </p:nvSpPr>
            <p:spPr>
              <a:xfrm>
                <a:off x="4166252" y="3490599"/>
                <a:ext cx="73459" cy="95528"/>
              </a:xfrm>
              <a:custGeom>
                <a:avLst/>
                <a:gdLst/>
                <a:ahLst/>
                <a:cxnLst/>
                <a:rect l="l" t="t" r="r" b="b"/>
                <a:pathLst>
                  <a:path w="9340" h="12146" fill="none" extrusionOk="0">
                    <a:moveTo>
                      <a:pt x="1" y="0"/>
                    </a:moveTo>
                    <a:lnTo>
                      <a:pt x="9339" y="12146"/>
                    </a:lnTo>
                  </a:path>
                </a:pathLst>
              </a:custGeom>
              <a:solidFill>
                <a:schemeClr val="lt2"/>
              </a:solidFill>
              <a:ln w="9525" cap="flat" cmpd="sng">
                <a:solidFill>
                  <a:schemeClr val="lt2"/>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29" name="Google Shape;1429;p17"/>
              <p:cNvSpPr/>
              <p:nvPr/>
            </p:nvSpPr>
            <p:spPr>
              <a:xfrm>
                <a:off x="4027726" y="3539882"/>
                <a:ext cx="211985" cy="39970"/>
              </a:xfrm>
              <a:custGeom>
                <a:avLst/>
                <a:gdLst/>
                <a:ahLst/>
                <a:cxnLst/>
                <a:rect l="l" t="t" r="r" b="b"/>
                <a:pathLst>
                  <a:path w="26953" h="5082" fill="none" extrusionOk="0">
                    <a:moveTo>
                      <a:pt x="26952" y="5081"/>
                    </a:moveTo>
                    <a:lnTo>
                      <a:pt x="1" y="1"/>
                    </a:lnTo>
                  </a:path>
                </a:pathLst>
              </a:custGeom>
              <a:solidFill>
                <a:schemeClr val="lt2"/>
              </a:solidFill>
              <a:ln w="9525" cap="flat" cmpd="sng">
                <a:solidFill>
                  <a:schemeClr val="lt2"/>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30" name="Google Shape;1430;p17"/>
              <p:cNvSpPr/>
              <p:nvPr/>
            </p:nvSpPr>
            <p:spPr>
              <a:xfrm>
                <a:off x="4027726" y="3539882"/>
                <a:ext cx="99720" cy="174878"/>
              </a:xfrm>
              <a:custGeom>
                <a:avLst/>
                <a:gdLst/>
                <a:ahLst/>
                <a:cxnLst/>
                <a:rect l="l" t="t" r="r" b="b"/>
                <a:pathLst>
                  <a:path w="12679" h="22235" fill="none" extrusionOk="0">
                    <a:moveTo>
                      <a:pt x="1" y="1"/>
                    </a:moveTo>
                    <a:lnTo>
                      <a:pt x="12678" y="22234"/>
                    </a:lnTo>
                  </a:path>
                </a:pathLst>
              </a:custGeom>
              <a:solidFill>
                <a:schemeClr val="lt2"/>
              </a:solidFill>
              <a:ln w="9525" cap="flat" cmpd="sng">
                <a:solidFill>
                  <a:schemeClr val="lt2"/>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31" name="Google Shape;1431;p17"/>
              <p:cNvSpPr/>
              <p:nvPr/>
            </p:nvSpPr>
            <p:spPr>
              <a:xfrm>
                <a:off x="4027726" y="3539882"/>
                <a:ext cx="159754" cy="111707"/>
              </a:xfrm>
              <a:custGeom>
                <a:avLst/>
                <a:gdLst/>
                <a:ahLst/>
                <a:cxnLst/>
                <a:rect l="l" t="t" r="r" b="b"/>
                <a:pathLst>
                  <a:path w="20312" h="14203" fill="none" extrusionOk="0">
                    <a:moveTo>
                      <a:pt x="1" y="1"/>
                    </a:moveTo>
                    <a:lnTo>
                      <a:pt x="20311" y="14202"/>
                    </a:lnTo>
                  </a:path>
                </a:pathLst>
              </a:custGeom>
              <a:solidFill>
                <a:schemeClr val="lt2"/>
              </a:solidFill>
              <a:ln w="9525" cap="flat" cmpd="sng">
                <a:solidFill>
                  <a:schemeClr val="lt2"/>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32" name="Google Shape;1432;p17"/>
              <p:cNvSpPr/>
              <p:nvPr/>
            </p:nvSpPr>
            <p:spPr>
              <a:xfrm>
                <a:off x="4006702" y="3641584"/>
                <a:ext cx="120743" cy="73176"/>
              </a:xfrm>
              <a:custGeom>
                <a:avLst/>
                <a:gdLst/>
                <a:ahLst/>
                <a:cxnLst/>
                <a:rect l="l" t="t" r="r" b="b"/>
                <a:pathLst>
                  <a:path w="15352" h="9304" fill="none" extrusionOk="0">
                    <a:moveTo>
                      <a:pt x="0" y="1"/>
                    </a:moveTo>
                    <a:lnTo>
                      <a:pt x="15351" y="9303"/>
                    </a:lnTo>
                  </a:path>
                </a:pathLst>
              </a:custGeom>
              <a:solidFill>
                <a:schemeClr val="lt2"/>
              </a:solidFill>
              <a:ln w="9525" cap="flat" cmpd="sng">
                <a:solidFill>
                  <a:schemeClr val="lt2"/>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33" name="Google Shape;1433;p17"/>
              <p:cNvSpPr/>
              <p:nvPr/>
            </p:nvSpPr>
            <p:spPr>
              <a:xfrm>
                <a:off x="4006702" y="3641584"/>
                <a:ext cx="39773" cy="140249"/>
              </a:xfrm>
              <a:custGeom>
                <a:avLst/>
                <a:gdLst/>
                <a:ahLst/>
                <a:cxnLst/>
                <a:rect l="l" t="t" r="r" b="b"/>
                <a:pathLst>
                  <a:path w="5057" h="17832" fill="none" extrusionOk="0">
                    <a:moveTo>
                      <a:pt x="5057" y="17832"/>
                    </a:moveTo>
                    <a:lnTo>
                      <a:pt x="0" y="1"/>
                    </a:lnTo>
                  </a:path>
                </a:pathLst>
              </a:custGeom>
              <a:solidFill>
                <a:schemeClr val="lt2"/>
              </a:solidFill>
              <a:ln w="9525" cap="flat" cmpd="sng">
                <a:solidFill>
                  <a:schemeClr val="lt2"/>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34" name="Google Shape;1434;p17"/>
              <p:cNvSpPr/>
              <p:nvPr/>
            </p:nvSpPr>
            <p:spPr>
              <a:xfrm>
                <a:off x="3996423" y="3784585"/>
                <a:ext cx="51862" cy="10280"/>
              </a:xfrm>
              <a:custGeom>
                <a:avLst/>
                <a:gdLst/>
                <a:ahLst/>
                <a:cxnLst/>
                <a:rect l="l" t="t" r="r" b="b"/>
                <a:pathLst>
                  <a:path w="6594" h="1307" fill="none" extrusionOk="0">
                    <a:moveTo>
                      <a:pt x="1" y="1307"/>
                    </a:moveTo>
                    <a:lnTo>
                      <a:pt x="6594" y="0"/>
                    </a:lnTo>
                  </a:path>
                </a:pathLst>
              </a:custGeom>
              <a:solidFill>
                <a:schemeClr val="lt2"/>
              </a:solidFill>
              <a:ln w="9525" cap="flat" cmpd="sng">
                <a:solidFill>
                  <a:schemeClr val="lt2"/>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35" name="Google Shape;1435;p17"/>
              <p:cNvSpPr/>
              <p:nvPr/>
            </p:nvSpPr>
            <p:spPr>
              <a:xfrm>
                <a:off x="4048277" y="3784585"/>
                <a:ext cx="47583" cy="68890"/>
              </a:xfrm>
              <a:custGeom>
                <a:avLst/>
                <a:gdLst/>
                <a:ahLst/>
                <a:cxnLst/>
                <a:rect l="l" t="t" r="r" b="b"/>
                <a:pathLst>
                  <a:path w="6050" h="8759" fill="none" extrusionOk="0">
                    <a:moveTo>
                      <a:pt x="1" y="0"/>
                    </a:moveTo>
                    <a:lnTo>
                      <a:pt x="6049" y="8758"/>
                    </a:lnTo>
                  </a:path>
                </a:pathLst>
              </a:custGeom>
              <a:solidFill>
                <a:schemeClr val="lt2"/>
              </a:solidFill>
              <a:ln w="9525" cap="flat" cmpd="sng">
                <a:solidFill>
                  <a:schemeClr val="lt2"/>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36" name="Google Shape;1436;p17"/>
              <p:cNvSpPr/>
              <p:nvPr/>
            </p:nvSpPr>
            <p:spPr>
              <a:xfrm>
                <a:off x="4095947" y="3788392"/>
                <a:ext cx="10280" cy="64894"/>
              </a:xfrm>
              <a:custGeom>
                <a:avLst/>
                <a:gdLst/>
                <a:ahLst/>
                <a:cxnLst/>
                <a:rect l="l" t="t" r="r" b="b"/>
                <a:pathLst>
                  <a:path w="1307" h="8251" fill="none" extrusionOk="0">
                    <a:moveTo>
                      <a:pt x="0" y="8250"/>
                    </a:moveTo>
                    <a:lnTo>
                      <a:pt x="1307" y="0"/>
                    </a:lnTo>
                  </a:path>
                </a:pathLst>
              </a:custGeom>
              <a:solidFill>
                <a:schemeClr val="lt2"/>
              </a:solidFill>
              <a:ln w="9525" cap="flat" cmpd="sng">
                <a:solidFill>
                  <a:schemeClr val="lt2"/>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37" name="Google Shape;1437;p17"/>
              <p:cNvSpPr/>
              <p:nvPr/>
            </p:nvSpPr>
            <p:spPr>
              <a:xfrm>
                <a:off x="4095852" y="3853467"/>
                <a:ext cx="45672" cy="15895"/>
              </a:xfrm>
              <a:custGeom>
                <a:avLst/>
                <a:gdLst/>
                <a:ahLst/>
                <a:cxnLst/>
                <a:rect l="l" t="t" r="r" b="b"/>
                <a:pathLst>
                  <a:path w="5807" h="2021" fill="none" extrusionOk="0">
                    <a:moveTo>
                      <a:pt x="0" y="0"/>
                    </a:moveTo>
                    <a:lnTo>
                      <a:pt x="5807" y="2021"/>
                    </a:lnTo>
                  </a:path>
                </a:pathLst>
              </a:custGeom>
              <a:solidFill>
                <a:schemeClr val="lt2"/>
              </a:solidFill>
              <a:ln w="9525" cap="flat" cmpd="sng">
                <a:solidFill>
                  <a:schemeClr val="lt2"/>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38" name="Google Shape;1438;p17"/>
              <p:cNvSpPr/>
              <p:nvPr/>
            </p:nvSpPr>
            <p:spPr>
              <a:xfrm>
                <a:off x="4138567" y="3868308"/>
                <a:ext cx="16469" cy="101710"/>
              </a:xfrm>
              <a:custGeom>
                <a:avLst/>
                <a:gdLst/>
                <a:ahLst/>
                <a:cxnLst/>
                <a:rect l="l" t="t" r="r" b="b"/>
                <a:pathLst>
                  <a:path w="2094" h="12932" fill="none" extrusionOk="0">
                    <a:moveTo>
                      <a:pt x="1" y="1"/>
                    </a:moveTo>
                    <a:lnTo>
                      <a:pt x="2093" y="12932"/>
                    </a:lnTo>
                  </a:path>
                </a:pathLst>
              </a:custGeom>
              <a:solidFill>
                <a:schemeClr val="lt2"/>
              </a:solidFill>
              <a:ln w="9525" cap="flat" cmpd="sng">
                <a:solidFill>
                  <a:schemeClr val="lt2"/>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39" name="Google Shape;1439;p17"/>
              <p:cNvSpPr/>
              <p:nvPr/>
            </p:nvSpPr>
            <p:spPr>
              <a:xfrm>
                <a:off x="3875601" y="3592876"/>
                <a:ext cx="131110" cy="48716"/>
              </a:xfrm>
              <a:custGeom>
                <a:avLst/>
                <a:gdLst/>
                <a:ahLst/>
                <a:cxnLst/>
                <a:rect l="l" t="t" r="r" b="b"/>
                <a:pathLst>
                  <a:path w="16670" h="6194" fill="none" extrusionOk="0">
                    <a:moveTo>
                      <a:pt x="0" y="0"/>
                    </a:moveTo>
                    <a:lnTo>
                      <a:pt x="16669" y="6194"/>
                    </a:lnTo>
                  </a:path>
                </a:pathLst>
              </a:custGeom>
              <a:solidFill>
                <a:schemeClr val="lt2"/>
              </a:solidFill>
              <a:ln w="9525" cap="flat" cmpd="sng">
                <a:solidFill>
                  <a:schemeClr val="lt2"/>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40" name="Google Shape;1440;p17"/>
              <p:cNvSpPr/>
              <p:nvPr/>
            </p:nvSpPr>
            <p:spPr>
              <a:xfrm>
                <a:off x="4164828" y="3394410"/>
                <a:ext cx="26458" cy="93153"/>
              </a:xfrm>
              <a:custGeom>
                <a:avLst/>
                <a:gdLst/>
                <a:ahLst/>
                <a:cxnLst/>
                <a:rect l="l" t="t" r="r" b="b"/>
                <a:pathLst>
                  <a:path w="3364" h="11844" fill="none" extrusionOk="0">
                    <a:moveTo>
                      <a:pt x="0" y="11843"/>
                    </a:moveTo>
                    <a:lnTo>
                      <a:pt x="3363" y="1"/>
                    </a:lnTo>
                  </a:path>
                </a:pathLst>
              </a:custGeom>
              <a:solidFill>
                <a:schemeClr val="lt2"/>
              </a:solidFill>
              <a:ln w="9525" cap="flat" cmpd="sng">
                <a:solidFill>
                  <a:schemeClr val="lt2"/>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41" name="Google Shape;1441;p17"/>
              <p:cNvSpPr/>
              <p:nvPr/>
            </p:nvSpPr>
            <p:spPr>
              <a:xfrm>
                <a:off x="4191278" y="3394410"/>
                <a:ext cx="86586" cy="52719"/>
              </a:xfrm>
              <a:custGeom>
                <a:avLst/>
                <a:gdLst/>
                <a:ahLst/>
                <a:cxnLst/>
                <a:rect l="l" t="t" r="r" b="b"/>
                <a:pathLst>
                  <a:path w="11009" h="6703" fill="none" extrusionOk="0">
                    <a:moveTo>
                      <a:pt x="0" y="1"/>
                    </a:moveTo>
                    <a:lnTo>
                      <a:pt x="11008" y="6702"/>
                    </a:lnTo>
                  </a:path>
                </a:pathLst>
              </a:custGeom>
              <a:solidFill>
                <a:schemeClr val="lt2"/>
              </a:solidFill>
              <a:ln w="9525" cap="flat" cmpd="sng">
                <a:solidFill>
                  <a:schemeClr val="lt2"/>
                </a:solidFill>
                <a:prstDash val="solid"/>
                <a:miter lim="12096"/>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442" name="Google Shape;1442;p17"/>
            <p:cNvGrpSpPr/>
            <p:nvPr/>
          </p:nvGrpSpPr>
          <p:grpSpPr>
            <a:xfrm>
              <a:off x="2026441" y="3938695"/>
              <a:ext cx="63794" cy="54737"/>
              <a:chOff x="4180904" y="4251758"/>
              <a:chExt cx="37783" cy="32420"/>
            </a:xfrm>
          </p:grpSpPr>
          <p:sp>
            <p:nvSpPr>
              <p:cNvPr id="1443" name="Google Shape;1443;p17"/>
              <p:cNvSpPr/>
              <p:nvPr/>
            </p:nvSpPr>
            <p:spPr>
              <a:xfrm>
                <a:off x="4180904" y="4251758"/>
                <a:ext cx="37783" cy="32420"/>
              </a:xfrm>
              <a:custGeom>
                <a:avLst/>
                <a:gdLst/>
                <a:ahLst/>
                <a:cxnLst/>
                <a:rect l="l" t="t" r="r" b="b"/>
                <a:pathLst>
                  <a:path w="4804" h="4122" extrusionOk="0">
                    <a:moveTo>
                      <a:pt x="2738" y="0"/>
                    </a:moveTo>
                    <a:cubicBezTo>
                      <a:pt x="2231" y="0"/>
                      <a:pt x="1715" y="190"/>
                      <a:pt x="1295" y="613"/>
                    </a:cubicBezTo>
                    <a:cubicBezTo>
                      <a:pt x="1" y="1908"/>
                      <a:pt x="920" y="4121"/>
                      <a:pt x="2759" y="4121"/>
                    </a:cubicBezTo>
                    <a:cubicBezTo>
                      <a:pt x="3884" y="4109"/>
                      <a:pt x="4803" y="3190"/>
                      <a:pt x="4803" y="2065"/>
                    </a:cubicBezTo>
                    <a:cubicBezTo>
                      <a:pt x="4803" y="823"/>
                      <a:pt x="3792" y="0"/>
                      <a:pt x="2738"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44" name="Google Shape;1444;p17"/>
              <p:cNvSpPr/>
              <p:nvPr/>
            </p:nvSpPr>
            <p:spPr>
              <a:xfrm>
                <a:off x="4196037" y="4261432"/>
                <a:ext cx="13040" cy="13040"/>
              </a:xfrm>
              <a:custGeom>
                <a:avLst/>
                <a:gdLst/>
                <a:ahLst/>
                <a:cxnLst/>
                <a:rect l="l" t="t" r="r" b="b"/>
                <a:pathLst>
                  <a:path w="1658" h="1658" extrusionOk="0">
                    <a:moveTo>
                      <a:pt x="835" y="0"/>
                    </a:moveTo>
                    <a:cubicBezTo>
                      <a:pt x="375" y="0"/>
                      <a:pt x="0" y="375"/>
                      <a:pt x="0" y="835"/>
                    </a:cubicBezTo>
                    <a:cubicBezTo>
                      <a:pt x="0" y="1295"/>
                      <a:pt x="375" y="1658"/>
                      <a:pt x="835" y="1658"/>
                    </a:cubicBezTo>
                    <a:cubicBezTo>
                      <a:pt x="1282" y="1658"/>
                      <a:pt x="1657" y="1295"/>
                      <a:pt x="1657" y="835"/>
                    </a:cubicBezTo>
                    <a:cubicBezTo>
                      <a:pt x="1657" y="375"/>
                      <a:pt x="1282" y="0"/>
                      <a:pt x="835"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445" name="Google Shape;1445;p17"/>
            <p:cNvGrpSpPr/>
            <p:nvPr/>
          </p:nvGrpSpPr>
          <p:grpSpPr>
            <a:xfrm>
              <a:off x="2061459" y="3650934"/>
              <a:ext cx="63794" cy="54644"/>
              <a:chOff x="4201644" y="4081324"/>
              <a:chExt cx="37783" cy="32364"/>
            </a:xfrm>
          </p:grpSpPr>
          <p:sp>
            <p:nvSpPr>
              <p:cNvPr id="1446" name="Google Shape;1446;p17"/>
              <p:cNvSpPr/>
              <p:nvPr/>
            </p:nvSpPr>
            <p:spPr>
              <a:xfrm>
                <a:off x="4201644" y="4081324"/>
                <a:ext cx="37783" cy="32364"/>
              </a:xfrm>
              <a:custGeom>
                <a:avLst/>
                <a:gdLst/>
                <a:ahLst/>
                <a:cxnLst/>
                <a:rect l="l" t="t" r="r" b="b"/>
                <a:pathLst>
                  <a:path w="4804" h="4115" extrusionOk="0">
                    <a:moveTo>
                      <a:pt x="2732" y="1"/>
                    </a:moveTo>
                    <a:cubicBezTo>
                      <a:pt x="2228" y="1"/>
                      <a:pt x="1713" y="188"/>
                      <a:pt x="1295" y="606"/>
                    </a:cubicBezTo>
                    <a:cubicBezTo>
                      <a:pt x="1" y="1900"/>
                      <a:pt x="920" y="4114"/>
                      <a:pt x="2747" y="4114"/>
                    </a:cubicBezTo>
                    <a:cubicBezTo>
                      <a:pt x="3884" y="4114"/>
                      <a:pt x="4803" y="3195"/>
                      <a:pt x="4803" y="2058"/>
                    </a:cubicBezTo>
                    <a:cubicBezTo>
                      <a:pt x="4803" y="821"/>
                      <a:pt x="3789" y="1"/>
                      <a:pt x="2732"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47" name="Google Shape;1447;p17"/>
              <p:cNvSpPr/>
              <p:nvPr/>
            </p:nvSpPr>
            <p:spPr>
              <a:xfrm>
                <a:off x="4214582" y="4091037"/>
                <a:ext cx="15235" cy="13040"/>
              </a:xfrm>
              <a:custGeom>
                <a:avLst/>
                <a:gdLst/>
                <a:ahLst/>
                <a:cxnLst/>
                <a:rect l="l" t="t" r="r" b="b"/>
                <a:pathLst>
                  <a:path w="1937" h="1658" extrusionOk="0">
                    <a:moveTo>
                      <a:pt x="1102" y="0"/>
                    </a:moveTo>
                    <a:cubicBezTo>
                      <a:pt x="364" y="0"/>
                      <a:pt x="1" y="883"/>
                      <a:pt x="521" y="1415"/>
                    </a:cubicBezTo>
                    <a:cubicBezTo>
                      <a:pt x="688" y="1582"/>
                      <a:pt x="894" y="1657"/>
                      <a:pt x="1096" y="1657"/>
                    </a:cubicBezTo>
                    <a:cubicBezTo>
                      <a:pt x="1524" y="1657"/>
                      <a:pt x="1936" y="1323"/>
                      <a:pt x="1936" y="823"/>
                    </a:cubicBezTo>
                    <a:cubicBezTo>
                      <a:pt x="1936" y="363"/>
                      <a:pt x="1561" y="0"/>
                      <a:pt x="1102"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448" name="Google Shape;1448;p17"/>
            <p:cNvGrpSpPr/>
            <p:nvPr/>
          </p:nvGrpSpPr>
          <p:grpSpPr>
            <a:xfrm>
              <a:off x="2201210" y="3323560"/>
              <a:ext cx="63794" cy="54790"/>
              <a:chOff x="4284416" y="3887428"/>
              <a:chExt cx="37783" cy="32451"/>
            </a:xfrm>
          </p:grpSpPr>
          <p:sp>
            <p:nvSpPr>
              <p:cNvPr id="1449" name="Google Shape;1449;p17"/>
              <p:cNvSpPr/>
              <p:nvPr/>
            </p:nvSpPr>
            <p:spPr>
              <a:xfrm>
                <a:off x="4284416" y="3887428"/>
                <a:ext cx="37783" cy="32451"/>
              </a:xfrm>
              <a:custGeom>
                <a:avLst/>
                <a:gdLst/>
                <a:ahLst/>
                <a:cxnLst/>
                <a:rect l="l" t="t" r="r" b="b"/>
                <a:pathLst>
                  <a:path w="4804" h="4126" extrusionOk="0">
                    <a:moveTo>
                      <a:pt x="2731" y="1"/>
                    </a:moveTo>
                    <a:cubicBezTo>
                      <a:pt x="2227" y="1"/>
                      <a:pt x="1713" y="188"/>
                      <a:pt x="1295" y="606"/>
                    </a:cubicBezTo>
                    <a:cubicBezTo>
                      <a:pt x="1" y="1900"/>
                      <a:pt x="920" y="4126"/>
                      <a:pt x="2747" y="4126"/>
                    </a:cubicBezTo>
                    <a:cubicBezTo>
                      <a:pt x="3884" y="4114"/>
                      <a:pt x="4803" y="3195"/>
                      <a:pt x="4803" y="2070"/>
                    </a:cubicBezTo>
                    <a:cubicBezTo>
                      <a:pt x="4803" y="824"/>
                      <a:pt x="3788" y="1"/>
                      <a:pt x="2731"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50" name="Google Shape;1450;p17"/>
              <p:cNvSpPr/>
              <p:nvPr/>
            </p:nvSpPr>
            <p:spPr>
              <a:xfrm>
                <a:off x="4299548" y="3897039"/>
                <a:ext cx="13040" cy="13048"/>
              </a:xfrm>
              <a:custGeom>
                <a:avLst/>
                <a:gdLst/>
                <a:ahLst/>
                <a:cxnLst/>
                <a:rect l="l" t="t" r="r" b="b"/>
                <a:pathLst>
                  <a:path w="1658" h="1659" extrusionOk="0">
                    <a:moveTo>
                      <a:pt x="823" y="1"/>
                    </a:moveTo>
                    <a:cubicBezTo>
                      <a:pt x="363" y="1"/>
                      <a:pt x="0" y="376"/>
                      <a:pt x="0" y="835"/>
                    </a:cubicBezTo>
                    <a:cubicBezTo>
                      <a:pt x="0" y="1295"/>
                      <a:pt x="363" y="1658"/>
                      <a:pt x="823" y="1658"/>
                    </a:cubicBezTo>
                    <a:cubicBezTo>
                      <a:pt x="1283" y="1658"/>
                      <a:pt x="1658" y="1295"/>
                      <a:pt x="1658" y="835"/>
                    </a:cubicBezTo>
                    <a:cubicBezTo>
                      <a:pt x="1658" y="376"/>
                      <a:pt x="1283" y="1"/>
                      <a:pt x="823"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451" name="Google Shape;1451;p17"/>
            <p:cNvGrpSpPr/>
            <p:nvPr/>
          </p:nvGrpSpPr>
          <p:grpSpPr>
            <a:xfrm>
              <a:off x="2098733" y="3277932"/>
              <a:ext cx="63940" cy="54644"/>
              <a:chOff x="4223721" y="3860404"/>
              <a:chExt cx="37870" cy="32364"/>
            </a:xfrm>
          </p:grpSpPr>
          <p:sp>
            <p:nvSpPr>
              <p:cNvPr id="1452" name="Google Shape;1452;p17"/>
              <p:cNvSpPr/>
              <p:nvPr/>
            </p:nvSpPr>
            <p:spPr>
              <a:xfrm>
                <a:off x="4223721" y="3860404"/>
                <a:ext cx="37870" cy="32364"/>
              </a:xfrm>
              <a:custGeom>
                <a:avLst/>
                <a:gdLst/>
                <a:ahLst/>
                <a:cxnLst/>
                <a:rect l="l" t="t" r="r" b="b"/>
                <a:pathLst>
                  <a:path w="4815" h="4115" extrusionOk="0">
                    <a:moveTo>
                      <a:pt x="2735" y="1"/>
                    </a:moveTo>
                    <a:cubicBezTo>
                      <a:pt x="2228" y="1"/>
                      <a:pt x="1713" y="188"/>
                      <a:pt x="1295" y="606"/>
                    </a:cubicBezTo>
                    <a:cubicBezTo>
                      <a:pt x="0" y="1901"/>
                      <a:pt x="920" y="4114"/>
                      <a:pt x="2758" y="4114"/>
                    </a:cubicBezTo>
                    <a:cubicBezTo>
                      <a:pt x="3883" y="4114"/>
                      <a:pt x="4803" y="3195"/>
                      <a:pt x="4815" y="2058"/>
                    </a:cubicBezTo>
                    <a:cubicBezTo>
                      <a:pt x="4815" y="822"/>
                      <a:pt x="3795" y="1"/>
                      <a:pt x="2735"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53" name="Google Shape;1453;p17"/>
              <p:cNvSpPr/>
              <p:nvPr/>
            </p:nvSpPr>
            <p:spPr>
              <a:xfrm>
                <a:off x="4238846" y="3870117"/>
                <a:ext cx="13040" cy="13040"/>
              </a:xfrm>
              <a:custGeom>
                <a:avLst/>
                <a:gdLst/>
                <a:ahLst/>
                <a:cxnLst/>
                <a:rect l="l" t="t" r="r" b="b"/>
                <a:pathLst>
                  <a:path w="1658" h="1658" extrusionOk="0">
                    <a:moveTo>
                      <a:pt x="835" y="0"/>
                    </a:moveTo>
                    <a:cubicBezTo>
                      <a:pt x="376" y="0"/>
                      <a:pt x="1" y="363"/>
                      <a:pt x="1" y="823"/>
                    </a:cubicBezTo>
                    <a:cubicBezTo>
                      <a:pt x="1" y="1283"/>
                      <a:pt x="376" y="1658"/>
                      <a:pt x="835" y="1658"/>
                    </a:cubicBezTo>
                    <a:cubicBezTo>
                      <a:pt x="1283" y="1658"/>
                      <a:pt x="1658" y="1283"/>
                      <a:pt x="1658" y="823"/>
                    </a:cubicBezTo>
                    <a:cubicBezTo>
                      <a:pt x="1658" y="363"/>
                      <a:pt x="1283" y="0"/>
                      <a:pt x="835"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454" name="Google Shape;1454;p17"/>
            <p:cNvGrpSpPr/>
            <p:nvPr/>
          </p:nvGrpSpPr>
          <p:grpSpPr>
            <a:xfrm>
              <a:off x="1898097" y="3005827"/>
              <a:ext cx="63780" cy="54631"/>
              <a:chOff x="4104889" y="3699242"/>
              <a:chExt cx="37776" cy="32357"/>
            </a:xfrm>
          </p:grpSpPr>
          <p:sp>
            <p:nvSpPr>
              <p:cNvPr id="1455" name="Google Shape;1455;p17"/>
              <p:cNvSpPr/>
              <p:nvPr/>
            </p:nvSpPr>
            <p:spPr>
              <a:xfrm>
                <a:off x="4104889" y="3699242"/>
                <a:ext cx="37776" cy="32357"/>
              </a:xfrm>
              <a:custGeom>
                <a:avLst/>
                <a:gdLst/>
                <a:ahLst/>
                <a:cxnLst/>
                <a:rect l="l" t="t" r="r" b="b"/>
                <a:pathLst>
                  <a:path w="4803" h="4114" extrusionOk="0">
                    <a:moveTo>
                      <a:pt x="2730" y="0"/>
                    </a:moveTo>
                    <a:cubicBezTo>
                      <a:pt x="2226" y="0"/>
                      <a:pt x="1712" y="188"/>
                      <a:pt x="1295" y="605"/>
                    </a:cubicBezTo>
                    <a:cubicBezTo>
                      <a:pt x="0" y="1900"/>
                      <a:pt x="920" y="4114"/>
                      <a:pt x="2746" y="4114"/>
                    </a:cubicBezTo>
                    <a:cubicBezTo>
                      <a:pt x="3883" y="4114"/>
                      <a:pt x="4803" y="3194"/>
                      <a:pt x="4803" y="2069"/>
                    </a:cubicBezTo>
                    <a:cubicBezTo>
                      <a:pt x="4803" y="824"/>
                      <a:pt x="3788" y="0"/>
                      <a:pt x="2730"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56" name="Google Shape;1456;p17"/>
              <p:cNvSpPr/>
              <p:nvPr/>
            </p:nvSpPr>
            <p:spPr>
              <a:xfrm>
                <a:off x="4120013" y="3708948"/>
                <a:ext cx="13040" cy="13040"/>
              </a:xfrm>
              <a:custGeom>
                <a:avLst/>
                <a:gdLst/>
                <a:ahLst/>
                <a:cxnLst/>
                <a:rect l="l" t="t" r="r" b="b"/>
                <a:pathLst>
                  <a:path w="1658" h="1658" extrusionOk="0">
                    <a:moveTo>
                      <a:pt x="823" y="0"/>
                    </a:moveTo>
                    <a:cubicBezTo>
                      <a:pt x="376" y="0"/>
                      <a:pt x="1" y="375"/>
                      <a:pt x="1" y="823"/>
                    </a:cubicBezTo>
                    <a:cubicBezTo>
                      <a:pt x="1" y="1283"/>
                      <a:pt x="376" y="1658"/>
                      <a:pt x="823" y="1658"/>
                    </a:cubicBezTo>
                    <a:cubicBezTo>
                      <a:pt x="1283" y="1658"/>
                      <a:pt x="1658" y="1283"/>
                      <a:pt x="1658" y="823"/>
                    </a:cubicBezTo>
                    <a:cubicBezTo>
                      <a:pt x="1658" y="375"/>
                      <a:pt x="1283" y="0"/>
                      <a:pt x="823"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457" name="Google Shape;1457;p17"/>
            <p:cNvGrpSpPr/>
            <p:nvPr/>
          </p:nvGrpSpPr>
          <p:grpSpPr>
            <a:xfrm>
              <a:off x="1963471" y="2627421"/>
              <a:ext cx="63953" cy="54737"/>
              <a:chOff x="4143608" y="3475121"/>
              <a:chExt cx="37878" cy="32420"/>
            </a:xfrm>
          </p:grpSpPr>
          <p:sp>
            <p:nvSpPr>
              <p:cNvPr id="1458" name="Google Shape;1458;p17"/>
              <p:cNvSpPr/>
              <p:nvPr/>
            </p:nvSpPr>
            <p:spPr>
              <a:xfrm>
                <a:off x="4143608" y="3475121"/>
                <a:ext cx="37878" cy="32420"/>
              </a:xfrm>
              <a:custGeom>
                <a:avLst/>
                <a:gdLst/>
                <a:ahLst/>
                <a:cxnLst/>
                <a:rect l="l" t="t" r="r" b="b"/>
                <a:pathLst>
                  <a:path w="4816" h="4122" extrusionOk="0">
                    <a:moveTo>
                      <a:pt x="2750" y="0"/>
                    </a:moveTo>
                    <a:cubicBezTo>
                      <a:pt x="2244" y="0"/>
                      <a:pt x="1727" y="190"/>
                      <a:pt x="1307" y="614"/>
                    </a:cubicBezTo>
                    <a:cubicBezTo>
                      <a:pt x="1" y="1908"/>
                      <a:pt x="920" y="4122"/>
                      <a:pt x="2759" y="4122"/>
                    </a:cubicBezTo>
                    <a:cubicBezTo>
                      <a:pt x="3896" y="4122"/>
                      <a:pt x="4815" y="3202"/>
                      <a:pt x="4815" y="2065"/>
                    </a:cubicBezTo>
                    <a:cubicBezTo>
                      <a:pt x="4815" y="823"/>
                      <a:pt x="3805" y="0"/>
                      <a:pt x="2750"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59" name="Google Shape;1459;p17"/>
              <p:cNvSpPr/>
              <p:nvPr/>
            </p:nvSpPr>
            <p:spPr>
              <a:xfrm>
                <a:off x="4158741" y="3484795"/>
                <a:ext cx="13040" cy="13040"/>
              </a:xfrm>
              <a:custGeom>
                <a:avLst/>
                <a:gdLst/>
                <a:ahLst/>
                <a:cxnLst/>
                <a:rect l="l" t="t" r="r" b="b"/>
                <a:pathLst>
                  <a:path w="1658" h="1658" extrusionOk="0">
                    <a:moveTo>
                      <a:pt x="835" y="1"/>
                    </a:moveTo>
                    <a:cubicBezTo>
                      <a:pt x="375" y="1"/>
                      <a:pt x="0" y="376"/>
                      <a:pt x="0" y="835"/>
                    </a:cubicBezTo>
                    <a:cubicBezTo>
                      <a:pt x="0" y="1295"/>
                      <a:pt x="375" y="1658"/>
                      <a:pt x="835" y="1658"/>
                    </a:cubicBezTo>
                    <a:cubicBezTo>
                      <a:pt x="1294" y="1658"/>
                      <a:pt x="1657" y="1295"/>
                      <a:pt x="1657" y="835"/>
                    </a:cubicBezTo>
                    <a:cubicBezTo>
                      <a:pt x="1657" y="376"/>
                      <a:pt x="1294" y="1"/>
                      <a:pt x="835"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460" name="Google Shape;1460;p17"/>
            <p:cNvGrpSpPr/>
            <p:nvPr/>
          </p:nvGrpSpPr>
          <p:grpSpPr>
            <a:xfrm>
              <a:off x="2087805" y="2789123"/>
              <a:ext cx="63780" cy="54644"/>
              <a:chOff x="4217248" y="3570893"/>
              <a:chExt cx="37776" cy="32364"/>
            </a:xfrm>
          </p:grpSpPr>
          <p:sp>
            <p:nvSpPr>
              <p:cNvPr id="1461" name="Google Shape;1461;p17"/>
              <p:cNvSpPr/>
              <p:nvPr/>
            </p:nvSpPr>
            <p:spPr>
              <a:xfrm>
                <a:off x="4217248" y="3570893"/>
                <a:ext cx="37776" cy="32364"/>
              </a:xfrm>
              <a:custGeom>
                <a:avLst/>
                <a:gdLst/>
                <a:ahLst/>
                <a:cxnLst/>
                <a:rect l="l" t="t" r="r" b="b"/>
                <a:pathLst>
                  <a:path w="4803" h="4115" extrusionOk="0">
                    <a:moveTo>
                      <a:pt x="2732" y="1"/>
                    </a:moveTo>
                    <a:cubicBezTo>
                      <a:pt x="2228" y="1"/>
                      <a:pt x="1713" y="188"/>
                      <a:pt x="1295" y="606"/>
                    </a:cubicBezTo>
                    <a:cubicBezTo>
                      <a:pt x="1" y="1900"/>
                      <a:pt x="920" y="4114"/>
                      <a:pt x="2759" y="4114"/>
                    </a:cubicBezTo>
                    <a:cubicBezTo>
                      <a:pt x="3884" y="4114"/>
                      <a:pt x="4803" y="3195"/>
                      <a:pt x="4803" y="2058"/>
                    </a:cubicBezTo>
                    <a:cubicBezTo>
                      <a:pt x="4803" y="821"/>
                      <a:pt x="3789" y="1"/>
                      <a:pt x="2732"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62" name="Google Shape;1462;p17"/>
              <p:cNvSpPr/>
              <p:nvPr/>
            </p:nvSpPr>
            <p:spPr>
              <a:xfrm>
                <a:off x="4232373" y="3580599"/>
                <a:ext cx="13048" cy="13048"/>
              </a:xfrm>
              <a:custGeom>
                <a:avLst/>
                <a:gdLst/>
                <a:ahLst/>
                <a:cxnLst/>
                <a:rect l="l" t="t" r="r" b="b"/>
                <a:pathLst>
                  <a:path w="1659" h="1659" extrusionOk="0">
                    <a:moveTo>
                      <a:pt x="824" y="1"/>
                    </a:moveTo>
                    <a:cubicBezTo>
                      <a:pt x="364" y="1"/>
                      <a:pt x="1" y="376"/>
                      <a:pt x="1" y="824"/>
                    </a:cubicBezTo>
                    <a:cubicBezTo>
                      <a:pt x="1" y="1283"/>
                      <a:pt x="364" y="1658"/>
                      <a:pt x="824" y="1658"/>
                    </a:cubicBezTo>
                    <a:cubicBezTo>
                      <a:pt x="1283" y="1658"/>
                      <a:pt x="1658" y="1283"/>
                      <a:pt x="1658" y="824"/>
                    </a:cubicBezTo>
                    <a:cubicBezTo>
                      <a:pt x="1658" y="376"/>
                      <a:pt x="1283" y="1"/>
                      <a:pt x="824"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463" name="Google Shape;1463;p17"/>
            <p:cNvGrpSpPr/>
            <p:nvPr/>
          </p:nvGrpSpPr>
          <p:grpSpPr>
            <a:xfrm>
              <a:off x="2152063" y="2553960"/>
              <a:ext cx="63780" cy="54790"/>
              <a:chOff x="4255307" y="3431612"/>
              <a:chExt cx="37776" cy="32451"/>
            </a:xfrm>
          </p:grpSpPr>
          <p:sp>
            <p:nvSpPr>
              <p:cNvPr id="1464" name="Google Shape;1464;p17"/>
              <p:cNvSpPr/>
              <p:nvPr/>
            </p:nvSpPr>
            <p:spPr>
              <a:xfrm>
                <a:off x="4255307" y="3431612"/>
                <a:ext cx="37776" cy="32451"/>
              </a:xfrm>
              <a:custGeom>
                <a:avLst/>
                <a:gdLst/>
                <a:ahLst/>
                <a:cxnLst/>
                <a:rect l="l" t="t" r="r" b="b"/>
                <a:pathLst>
                  <a:path w="4803" h="4126" extrusionOk="0">
                    <a:moveTo>
                      <a:pt x="2730" y="0"/>
                    </a:moveTo>
                    <a:cubicBezTo>
                      <a:pt x="2226" y="0"/>
                      <a:pt x="1712" y="187"/>
                      <a:pt x="1295" y="605"/>
                    </a:cubicBezTo>
                    <a:cubicBezTo>
                      <a:pt x="0" y="1912"/>
                      <a:pt x="920" y="4125"/>
                      <a:pt x="2758" y="4125"/>
                    </a:cubicBezTo>
                    <a:cubicBezTo>
                      <a:pt x="3883" y="4113"/>
                      <a:pt x="4803" y="3194"/>
                      <a:pt x="4803" y="2069"/>
                    </a:cubicBezTo>
                    <a:cubicBezTo>
                      <a:pt x="4803" y="824"/>
                      <a:pt x="3788" y="0"/>
                      <a:pt x="2730"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65" name="Google Shape;1465;p17"/>
              <p:cNvSpPr/>
              <p:nvPr/>
            </p:nvSpPr>
            <p:spPr>
              <a:xfrm>
                <a:off x="4270432" y="3441317"/>
                <a:ext cx="13040" cy="13040"/>
              </a:xfrm>
              <a:custGeom>
                <a:avLst/>
                <a:gdLst/>
                <a:ahLst/>
                <a:cxnLst/>
                <a:rect l="l" t="t" r="r" b="b"/>
                <a:pathLst>
                  <a:path w="1658" h="1658" extrusionOk="0">
                    <a:moveTo>
                      <a:pt x="835" y="0"/>
                    </a:moveTo>
                    <a:cubicBezTo>
                      <a:pt x="376" y="0"/>
                      <a:pt x="1" y="375"/>
                      <a:pt x="1" y="835"/>
                    </a:cubicBezTo>
                    <a:cubicBezTo>
                      <a:pt x="1" y="1295"/>
                      <a:pt x="376" y="1658"/>
                      <a:pt x="835" y="1658"/>
                    </a:cubicBezTo>
                    <a:cubicBezTo>
                      <a:pt x="1295" y="1658"/>
                      <a:pt x="1658" y="1295"/>
                      <a:pt x="1658" y="835"/>
                    </a:cubicBezTo>
                    <a:cubicBezTo>
                      <a:pt x="1658" y="375"/>
                      <a:pt x="1295" y="0"/>
                      <a:pt x="835"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466" name="Google Shape;1466;p17"/>
            <p:cNvGrpSpPr/>
            <p:nvPr/>
          </p:nvGrpSpPr>
          <p:grpSpPr>
            <a:xfrm>
              <a:off x="1472895" y="2800105"/>
              <a:ext cx="63780" cy="54737"/>
              <a:chOff x="3853052" y="3577398"/>
              <a:chExt cx="37776" cy="32420"/>
            </a:xfrm>
          </p:grpSpPr>
          <p:sp>
            <p:nvSpPr>
              <p:cNvPr id="1467" name="Google Shape;1467;p17"/>
              <p:cNvSpPr/>
              <p:nvPr/>
            </p:nvSpPr>
            <p:spPr>
              <a:xfrm>
                <a:off x="3853052" y="3577398"/>
                <a:ext cx="37776" cy="32420"/>
              </a:xfrm>
              <a:custGeom>
                <a:avLst/>
                <a:gdLst/>
                <a:ahLst/>
                <a:cxnLst/>
                <a:rect l="l" t="t" r="r" b="b"/>
                <a:pathLst>
                  <a:path w="4803" h="4122" extrusionOk="0">
                    <a:moveTo>
                      <a:pt x="2737" y="0"/>
                    </a:moveTo>
                    <a:cubicBezTo>
                      <a:pt x="2231" y="0"/>
                      <a:pt x="1714" y="190"/>
                      <a:pt x="1294" y="614"/>
                    </a:cubicBezTo>
                    <a:cubicBezTo>
                      <a:pt x="0" y="1908"/>
                      <a:pt x="919" y="4122"/>
                      <a:pt x="2746" y="4122"/>
                    </a:cubicBezTo>
                    <a:cubicBezTo>
                      <a:pt x="3883" y="4122"/>
                      <a:pt x="4803" y="3202"/>
                      <a:pt x="4803" y="2065"/>
                    </a:cubicBezTo>
                    <a:cubicBezTo>
                      <a:pt x="4803" y="823"/>
                      <a:pt x="3792" y="0"/>
                      <a:pt x="2737"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68" name="Google Shape;1468;p17"/>
              <p:cNvSpPr/>
              <p:nvPr/>
            </p:nvSpPr>
            <p:spPr>
              <a:xfrm>
                <a:off x="3868176" y="3587072"/>
                <a:ext cx="13040" cy="13040"/>
              </a:xfrm>
              <a:custGeom>
                <a:avLst/>
                <a:gdLst/>
                <a:ahLst/>
                <a:cxnLst/>
                <a:rect l="l" t="t" r="r" b="b"/>
                <a:pathLst>
                  <a:path w="1658" h="1658" extrusionOk="0">
                    <a:moveTo>
                      <a:pt x="823" y="1"/>
                    </a:moveTo>
                    <a:cubicBezTo>
                      <a:pt x="363" y="1"/>
                      <a:pt x="1" y="376"/>
                      <a:pt x="1" y="835"/>
                    </a:cubicBezTo>
                    <a:cubicBezTo>
                      <a:pt x="1" y="1295"/>
                      <a:pt x="363" y="1658"/>
                      <a:pt x="823" y="1658"/>
                    </a:cubicBezTo>
                    <a:cubicBezTo>
                      <a:pt x="1283" y="1658"/>
                      <a:pt x="1658" y="1295"/>
                      <a:pt x="1658" y="835"/>
                    </a:cubicBezTo>
                    <a:cubicBezTo>
                      <a:pt x="1658" y="376"/>
                      <a:pt x="1283" y="1"/>
                      <a:pt x="823"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469" name="Google Shape;1469;p17"/>
            <p:cNvGrpSpPr/>
            <p:nvPr/>
          </p:nvGrpSpPr>
          <p:grpSpPr>
            <a:xfrm>
              <a:off x="1788384" y="2521028"/>
              <a:ext cx="63780" cy="54631"/>
              <a:chOff x="4039908" y="3412107"/>
              <a:chExt cx="37776" cy="32357"/>
            </a:xfrm>
          </p:grpSpPr>
          <p:sp>
            <p:nvSpPr>
              <p:cNvPr id="1470" name="Google Shape;1470;p17"/>
              <p:cNvSpPr/>
              <p:nvPr/>
            </p:nvSpPr>
            <p:spPr>
              <a:xfrm>
                <a:off x="4039908" y="3412107"/>
                <a:ext cx="37776" cy="32357"/>
              </a:xfrm>
              <a:custGeom>
                <a:avLst/>
                <a:gdLst/>
                <a:ahLst/>
                <a:cxnLst/>
                <a:rect l="l" t="t" r="r" b="b"/>
                <a:pathLst>
                  <a:path w="4803" h="4114" extrusionOk="0">
                    <a:moveTo>
                      <a:pt x="2732" y="0"/>
                    </a:moveTo>
                    <a:cubicBezTo>
                      <a:pt x="2227" y="0"/>
                      <a:pt x="1713" y="187"/>
                      <a:pt x="1295" y="605"/>
                    </a:cubicBezTo>
                    <a:cubicBezTo>
                      <a:pt x="0" y="1900"/>
                      <a:pt x="920" y="4114"/>
                      <a:pt x="2746" y="4114"/>
                    </a:cubicBezTo>
                    <a:cubicBezTo>
                      <a:pt x="3883" y="4114"/>
                      <a:pt x="4803" y="3194"/>
                      <a:pt x="4803" y="2057"/>
                    </a:cubicBezTo>
                    <a:cubicBezTo>
                      <a:pt x="4803" y="821"/>
                      <a:pt x="3789" y="0"/>
                      <a:pt x="2732"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71" name="Google Shape;1471;p17"/>
              <p:cNvSpPr/>
              <p:nvPr/>
            </p:nvSpPr>
            <p:spPr>
              <a:xfrm>
                <a:off x="4055033" y="3421812"/>
                <a:ext cx="13040" cy="13040"/>
              </a:xfrm>
              <a:custGeom>
                <a:avLst/>
                <a:gdLst/>
                <a:ahLst/>
                <a:cxnLst/>
                <a:rect l="l" t="t" r="r" b="b"/>
                <a:pathLst>
                  <a:path w="1658" h="1658" extrusionOk="0">
                    <a:moveTo>
                      <a:pt x="823" y="1"/>
                    </a:moveTo>
                    <a:cubicBezTo>
                      <a:pt x="363" y="1"/>
                      <a:pt x="1" y="363"/>
                      <a:pt x="1" y="823"/>
                    </a:cubicBezTo>
                    <a:cubicBezTo>
                      <a:pt x="1" y="1283"/>
                      <a:pt x="363" y="1658"/>
                      <a:pt x="823" y="1658"/>
                    </a:cubicBezTo>
                    <a:cubicBezTo>
                      <a:pt x="1283" y="1658"/>
                      <a:pt x="1658" y="1283"/>
                      <a:pt x="1658" y="823"/>
                    </a:cubicBezTo>
                    <a:cubicBezTo>
                      <a:pt x="1658" y="363"/>
                      <a:pt x="1283" y="1"/>
                      <a:pt x="823"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472" name="Google Shape;1472;p17"/>
            <p:cNvGrpSpPr/>
            <p:nvPr/>
          </p:nvGrpSpPr>
          <p:grpSpPr>
            <a:xfrm>
              <a:off x="1750312" y="2402762"/>
              <a:ext cx="63940" cy="54671"/>
              <a:chOff x="4017360" y="3342061"/>
              <a:chExt cx="37870" cy="32380"/>
            </a:xfrm>
          </p:grpSpPr>
          <p:sp>
            <p:nvSpPr>
              <p:cNvPr id="1473" name="Google Shape;1473;p17"/>
              <p:cNvSpPr/>
              <p:nvPr/>
            </p:nvSpPr>
            <p:spPr>
              <a:xfrm>
                <a:off x="4017360" y="3342061"/>
                <a:ext cx="37870" cy="32380"/>
              </a:xfrm>
              <a:custGeom>
                <a:avLst/>
                <a:gdLst/>
                <a:ahLst/>
                <a:cxnLst/>
                <a:rect l="l" t="t" r="r" b="b"/>
                <a:pathLst>
                  <a:path w="4815" h="4117" extrusionOk="0">
                    <a:moveTo>
                      <a:pt x="2749" y="0"/>
                    </a:moveTo>
                    <a:cubicBezTo>
                      <a:pt x="2243" y="0"/>
                      <a:pt x="1726" y="189"/>
                      <a:pt x="1307" y="608"/>
                    </a:cubicBezTo>
                    <a:cubicBezTo>
                      <a:pt x="0" y="1903"/>
                      <a:pt x="920" y="4116"/>
                      <a:pt x="2758" y="4116"/>
                    </a:cubicBezTo>
                    <a:cubicBezTo>
                      <a:pt x="3895" y="4116"/>
                      <a:pt x="4815" y="3197"/>
                      <a:pt x="4815" y="2060"/>
                    </a:cubicBezTo>
                    <a:cubicBezTo>
                      <a:pt x="4815" y="817"/>
                      <a:pt x="3804" y="0"/>
                      <a:pt x="2749"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74" name="Google Shape;1474;p17"/>
              <p:cNvSpPr/>
              <p:nvPr/>
            </p:nvSpPr>
            <p:spPr>
              <a:xfrm>
                <a:off x="4032484" y="3351790"/>
                <a:ext cx="13040" cy="13040"/>
              </a:xfrm>
              <a:custGeom>
                <a:avLst/>
                <a:gdLst/>
                <a:ahLst/>
                <a:cxnLst/>
                <a:rect l="l" t="t" r="r" b="b"/>
                <a:pathLst>
                  <a:path w="1658" h="1658" extrusionOk="0">
                    <a:moveTo>
                      <a:pt x="835" y="0"/>
                    </a:moveTo>
                    <a:cubicBezTo>
                      <a:pt x="376" y="0"/>
                      <a:pt x="1" y="363"/>
                      <a:pt x="1" y="823"/>
                    </a:cubicBezTo>
                    <a:cubicBezTo>
                      <a:pt x="1" y="1283"/>
                      <a:pt x="376" y="1658"/>
                      <a:pt x="835" y="1658"/>
                    </a:cubicBezTo>
                    <a:cubicBezTo>
                      <a:pt x="1295" y="1658"/>
                      <a:pt x="1658" y="1283"/>
                      <a:pt x="1658" y="823"/>
                    </a:cubicBezTo>
                    <a:cubicBezTo>
                      <a:pt x="1658" y="363"/>
                      <a:pt x="1295" y="0"/>
                      <a:pt x="835"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1475" name="Google Shape;1475;p17"/>
            <p:cNvSpPr/>
            <p:nvPr/>
          </p:nvSpPr>
          <p:spPr>
            <a:xfrm>
              <a:off x="1718827" y="2703498"/>
              <a:ext cx="80649" cy="69109"/>
            </a:xfrm>
            <a:custGeom>
              <a:avLst/>
              <a:gdLst/>
              <a:ahLst/>
              <a:cxnLst/>
              <a:rect l="l" t="t" r="r" b="b"/>
              <a:pathLst>
                <a:path w="6073" h="5204" extrusionOk="0">
                  <a:moveTo>
                    <a:pt x="3457" y="0"/>
                  </a:moveTo>
                  <a:cubicBezTo>
                    <a:pt x="2821" y="0"/>
                    <a:pt x="2173" y="236"/>
                    <a:pt x="1645" y="764"/>
                  </a:cubicBezTo>
                  <a:cubicBezTo>
                    <a:pt x="0" y="2397"/>
                    <a:pt x="1162" y="5191"/>
                    <a:pt x="3472" y="5203"/>
                  </a:cubicBezTo>
                  <a:cubicBezTo>
                    <a:pt x="4899" y="5191"/>
                    <a:pt x="6061" y="4030"/>
                    <a:pt x="6073" y="2602"/>
                  </a:cubicBezTo>
                  <a:cubicBezTo>
                    <a:pt x="6073" y="1038"/>
                    <a:pt x="4792" y="0"/>
                    <a:pt x="3457"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76" name="Google Shape;1476;p17"/>
            <p:cNvSpPr/>
            <p:nvPr/>
          </p:nvSpPr>
          <p:spPr>
            <a:xfrm>
              <a:off x="1740831" y="2719898"/>
              <a:ext cx="42257" cy="36215"/>
            </a:xfrm>
            <a:custGeom>
              <a:avLst/>
              <a:gdLst/>
              <a:ahLst/>
              <a:cxnLst/>
              <a:rect l="l" t="t" r="r" b="b"/>
              <a:pathLst>
                <a:path w="3182" h="2727" extrusionOk="0">
                  <a:moveTo>
                    <a:pt x="1815" y="0"/>
                  </a:moveTo>
                  <a:cubicBezTo>
                    <a:pt x="605" y="0"/>
                    <a:pt x="1" y="1464"/>
                    <a:pt x="847" y="2323"/>
                  </a:cubicBezTo>
                  <a:cubicBezTo>
                    <a:pt x="1126" y="2601"/>
                    <a:pt x="1468" y="2726"/>
                    <a:pt x="1803" y="2726"/>
                  </a:cubicBezTo>
                  <a:cubicBezTo>
                    <a:pt x="2503" y="2726"/>
                    <a:pt x="3174" y="2185"/>
                    <a:pt x="3182" y="1367"/>
                  </a:cubicBezTo>
                  <a:cubicBezTo>
                    <a:pt x="3182" y="605"/>
                    <a:pt x="2565" y="0"/>
                    <a:pt x="1815"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1477" name="Google Shape;1477;p17"/>
            <p:cNvGrpSpPr/>
            <p:nvPr/>
          </p:nvGrpSpPr>
          <p:grpSpPr>
            <a:xfrm>
              <a:off x="1300371" y="2532076"/>
              <a:ext cx="63780" cy="54671"/>
              <a:chOff x="3750870" y="3418650"/>
              <a:chExt cx="37776" cy="32380"/>
            </a:xfrm>
          </p:grpSpPr>
          <p:sp>
            <p:nvSpPr>
              <p:cNvPr id="1478" name="Google Shape;1478;p17"/>
              <p:cNvSpPr/>
              <p:nvPr/>
            </p:nvSpPr>
            <p:spPr>
              <a:xfrm>
                <a:off x="3750870" y="3418650"/>
                <a:ext cx="37776" cy="32380"/>
              </a:xfrm>
              <a:custGeom>
                <a:avLst/>
                <a:gdLst/>
                <a:ahLst/>
                <a:cxnLst/>
                <a:rect l="l" t="t" r="r" b="b"/>
                <a:pathLst>
                  <a:path w="4803" h="4117" extrusionOk="0">
                    <a:moveTo>
                      <a:pt x="2737" y="0"/>
                    </a:moveTo>
                    <a:cubicBezTo>
                      <a:pt x="2231" y="0"/>
                      <a:pt x="1714" y="188"/>
                      <a:pt x="1295" y="608"/>
                    </a:cubicBezTo>
                    <a:cubicBezTo>
                      <a:pt x="0" y="1903"/>
                      <a:pt x="920" y="4116"/>
                      <a:pt x="2746" y="4116"/>
                    </a:cubicBezTo>
                    <a:cubicBezTo>
                      <a:pt x="3883" y="4104"/>
                      <a:pt x="4803" y="3185"/>
                      <a:pt x="4803" y="2060"/>
                    </a:cubicBezTo>
                    <a:cubicBezTo>
                      <a:pt x="4803" y="817"/>
                      <a:pt x="3792" y="0"/>
                      <a:pt x="2737"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79" name="Google Shape;1479;p17"/>
              <p:cNvSpPr/>
              <p:nvPr/>
            </p:nvSpPr>
            <p:spPr>
              <a:xfrm>
                <a:off x="3765994" y="3428285"/>
                <a:ext cx="13040" cy="13040"/>
              </a:xfrm>
              <a:custGeom>
                <a:avLst/>
                <a:gdLst/>
                <a:ahLst/>
                <a:cxnLst/>
                <a:rect l="l" t="t" r="r" b="b"/>
                <a:pathLst>
                  <a:path w="1658" h="1658" extrusionOk="0">
                    <a:moveTo>
                      <a:pt x="823" y="0"/>
                    </a:moveTo>
                    <a:cubicBezTo>
                      <a:pt x="363" y="0"/>
                      <a:pt x="1" y="375"/>
                      <a:pt x="1" y="835"/>
                    </a:cubicBezTo>
                    <a:cubicBezTo>
                      <a:pt x="1" y="1294"/>
                      <a:pt x="363" y="1657"/>
                      <a:pt x="823" y="1657"/>
                    </a:cubicBezTo>
                    <a:cubicBezTo>
                      <a:pt x="1283" y="1657"/>
                      <a:pt x="1658" y="1294"/>
                      <a:pt x="1658" y="835"/>
                    </a:cubicBezTo>
                    <a:cubicBezTo>
                      <a:pt x="1658" y="375"/>
                      <a:pt x="1283" y="0"/>
                      <a:pt x="823"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480" name="Google Shape;1480;p17"/>
            <p:cNvGrpSpPr/>
            <p:nvPr/>
          </p:nvGrpSpPr>
          <p:grpSpPr>
            <a:xfrm>
              <a:off x="1100531" y="2288587"/>
              <a:ext cx="63794" cy="54631"/>
              <a:chOff x="3632509" y="3274438"/>
              <a:chExt cx="37783" cy="32357"/>
            </a:xfrm>
          </p:grpSpPr>
          <p:sp>
            <p:nvSpPr>
              <p:cNvPr id="1481" name="Google Shape;1481;p17"/>
              <p:cNvSpPr/>
              <p:nvPr/>
            </p:nvSpPr>
            <p:spPr>
              <a:xfrm>
                <a:off x="3632509" y="3274438"/>
                <a:ext cx="37783" cy="32357"/>
              </a:xfrm>
              <a:custGeom>
                <a:avLst/>
                <a:gdLst/>
                <a:ahLst/>
                <a:cxnLst/>
                <a:rect l="l" t="t" r="r" b="b"/>
                <a:pathLst>
                  <a:path w="4804" h="4114" extrusionOk="0">
                    <a:moveTo>
                      <a:pt x="2732" y="0"/>
                    </a:moveTo>
                    <a:cubicBezTo>
                      <a:pt x="2228" y="0"/>
                      <a:pt x="1713" y="187"/>
                      <a:pt x="1295" y="605"/>
                    </a:cubicBezTo>
                    <a:cubicBezTo>
                      <a:pt x="1" y="1900"/>
                      <a:pt x="908" y="4114"/>
                      <a:pt x="2747" y="4114"/>
                    </a:cubicBezTo>
                    <a:cubicBezTo>
                      <a:pt x="3872" y="4114"/>
                      <a:pt x="4791" y="3194"/>
                      <a:pt x="4803" y="2057"/>
                    </a:cubicBezTo>
                    <a:cubicBezTo>
                      <a:pt x="4803" y="821"/>
                      <a:pt x="3789" y="0"/>
                      <a:pt x="2732"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82" name="Google Shape;1482;p17"/>
              <p:cNvSpPr/>
              <p:nvPr/>
            </p:nvSpPr>
            <p:spPr>
              <a:xfrm>
                <a:off x="3647547" y="3284049"/>
                <a:ext cx="13040" cy="13040"/>
              </a:xfrm>
              <a:custGeom>
                <a:avLst/>
                <a:gdLst/>
                <a:ahLst/>
                <a:cxnLst/>
                <a:rect l="l" t="t" r="r" b="b"/>
                <a:pathLst>
                  <a:path w="1658" h="1658" extrusionOk="0">
                    <a:moveTo>
                      <a:pt x="835" y="0"/>
                    </a:moveTo>
                    <a:cubicBezTo>
                      <a:pt x="375" y="0"/>
                      <a:pt x="0" y="375"/>
                      <a:pt x="0" y="835"/>
                    </a:cubicBezTo>
                    <a:cubicBezTo>
                      <a:pt x="0" y="1295"/>
                      <a:pt x="375" y="1658"/>
                      <a:pt x="835" y="1658"/>
                    </a:cubicBezTo>
                    <a:cubicBezTo>
                      <a:pt x="1282" y="1658"/>
                      <a:pt x="1657" y="1295"/>
                      <a:pt x="1657" y="835"/>
                    </a:cubicBezTo>
                    <a:cubicBezTo>
                      <a:pt x="1657" y="375"/>
                      <a:pt x="1282" y="0"/>
                      <a:pt x="835"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483" name="Google Shape;1483;p17"/>
            <p:cNvGrpSpPr/>
            <p:nvPr/>
          </p:nvGrpSpPr>
          <p:grpSpPr>
            <a:xfrm>
              <a:off x="1563008" y="2327628"/>
              <a:ext cx="63780" cy="54790"/>
              <a:chOff x="3906424" y="3297561"/>
              <a:chExt cx="37776" cy="32451"/>
            </a:xfrm>
          </p:grpSpPr>
          <p:sp>
            <p:nvSpPr>
              <p:cNvPr id="1484" name="Google Shape;1484;p17"/>
              <p:cNvSpPr/>
              <p:nvPr/>
            </p:nvSpPr>
            <p:spPr>
              <a:xfrm>
                <a:off x="3906424" y="3297561"/>
                <a:ext cx="37776" cy="32451"/>
              </a:xfrm>
              <a:custGeom>
                <a:avLst/>
                <a:gdLst/>
                <a:ahLst/>
                <a:cxnLst/>
                <a:rect l="l" t="t" r="r" b="b"/>
                <a:pathLst>
                  <a:path w="4803" h="4126" extrusionOk="0">
                    <a:moveTo>
                      <a:pt x="2730" y="0"/>
                    </a:moveTo>
                    <a:cubicBezTo>
                      <a:pt x="2226" y="0"/>
                      <a:pt x="1713" y="187"/>
                      <a:pt x="1295" y="605"/>
                    </a:cubicBezTo>
                    <a:cubicBezTo>
                      <a:pt x="0" y="1899"/>
                      <a:pt x="920" y="4125"/>
                      <a:pt x="2746" y="4125"/>
                    </a:cubicBezTo>
                    <a:cubicBezTo>
                      <a:pt x="3883" y="4113"/>
                      <a:pt x="4803" y="3194"/>
                      <a:pt x="4803" y="2069"/>
                    </a:cubicBezTo>
                    <a:cubicBezTo>
                      <a:pt x="4803" y="824"/>
                      <a:pt x="3788" y="0"/>
                      <a:pt x="2730"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85" name="Google Shape;1485;p17"/>
              <p:cNvSpPr/>
              <p:nvPr/>
            </p:nvSpPr>
            <p:spPr>
              <a:xfrm>
                <a:off x="3921548" y="3307361"/>
                <a:ext cx="13048" cy="13040"/>
              </a:xfrm>
              <a:custGeom>
                <a:avLst/>
                <a:gdLst/>
                <a:ahLst/>
                <a:cxnLst/>
                <a:rect l="l" t="t" r="r" b="b"/>
                <a:pathLst>
                  <a:path w="1659" h="1658" extrusionOk="0">
                    <a:moveTo>
                      <a:pt x="823" y="0"/>
                    </a:moveTo>
                    <a:cubicBezTo>
                      <a:pt x="364" y="0"/>
                      <a:pt x="1" y="363"/>
                      <a:pt x="1" y="823"/>
                    </a:cubicBezTo>
                    <a:cubicBezTo>
                      <a:pt x="1" y="1282"/>
                      <a:pt x="364" y="1657"/>
                      <a:pt x="823" y="1657"/>
                    </a:cubicBezTo>
                    <a:cubicBezTo>
                      <a:pt x="1283" y="1657"/>
                      <a:pt x="1658" y="1282"/>
                      <a:pt x="1658" y="823"/>
                    </a:cubicBezTo>
                    <a:cubicBezTo>
                      <a:pt x="1658" y="363"/>
                      <a:pt x="1283" y="0"/>
                      <a:pt x="823"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486" name="Google Shape;1486;p17"/>
            <p:cNvGrpSpPr/>
            <p:nvPr/>
          </p:nvGrpSpPr>
          <p:grpSpPr>
            <a:xfrm>
              <a:off x="1494899" y="2521028"/>
              <a:ext cx="63780" cy="54631"/>
              <a:chOff x="3866084" y="3412107"/>
              <a:chExt cx="37776" cy="32357"/>
            </a:xfrm>
          </p:grpSpPr>
          <p:sp>
            <p:nvSpPr>
              <p:cNvPr id="1487" name="Google Shape;1487;p17"/>
              <p:cNvSpPr/>
              <p:nvPr/>
            </p:nvSpPr>
            <p:spPr>
              <a:xfrm>
                <a:off x="3866084" y="3412107"/>
                <a:ext cx="37776" cy="32357"/>
              </a:xfrm>
              <a:custGeom>
                <a:avLst/>
                <a:gdLst/>
                <a:ahLst/>
                <a:cxnLst/>
                <a:rect l="l" t="t" r="r" b="b"/>
                <a:pathLst>
                  <a:path w="4803" h="4114" extrusionOk="0">
                    <a:moveTo>
                      <a:pt x="2732" y="0"/>
                    </a:moveTo>
                    <a:cubicBezTo>
                      <a:pt x="2227" y="0"/>
                      <a:pt x="1713" y="187"/>
                      <a:pt x="1295" y="605"/>
                    </a:cubicBezTo>
                    <a:cubicBezTo>
                      <a:pt x="0" y="1900"/>
                      <a:pt x="920" y="4114"/>
                      <a:pt x="2746" y="4114"/>
                    </a:cubicBezTo>
                    <a:cubicBezTo>
                      <a:pt x="3883" y="4114"/>
                      <a:pt x="4803" y="3194"/>
                      <a:pt x="4803" y="2057"/>
                    </a:cubicBezTo>
                    <a:cubicBezTo>
                      <a:pt x="4803" y="821"/>
                      <a:pt x="3789" y="0"/>
                      <a:pt x="2732"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88" name="Google Shape;1488;p17"/>
              <p:cNvSpPr/>
              <p:nvPr/>
            </p:nvSpPr>
            <p:spPr>
              <a:xfrm>
                <a:off x="3881208" y="3421812"/>
                <a:ext cx="13048" cy="13040"/>
              </a:xfrm>
              <a:custGeom>
                <a:avLst/>
                <a:gdLst/>
                <a:ahLst/>
                <a:cxnLst/>
                <a:rect l="l" t="t" r="r" b="b"/>
                <a:pathLst>
                  <a:path w="1659" h="1658" extrusionOk="0">
                    <a:moveTo>
                      <a:pt x="823" y="1"/>
                    </a:moveTo>
                    <a:cubicBezTo>
                      <a:pt x="364" y="1"/>
                      <a:pt x="1" y="363"/>
                      <a:pt x="1" y="823"/>
                    </a:cubicBezTo>
                    <a:cubicBezTo>
                      <a:pt x="1" y="1283"/>
                      <a:pt x="364" y="1658"/>
                      <a:pt x="823" y="1658"/>
                    </a:cubicBezTo>
                    <a:cubicBezTo>
                      <a:pt x="1283" y="1658"/>
                      <a:pt x="1658" y="1283"/>
                      <a:pt x="1658" y="823"/>
                    </a:cubicBezTo>
                    <a:cubicBezTo>
                      <a:pt x="1658" y="363"/>
                      <a:pt x="1283" y="1"/>
                      <a:pt x="823"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489" name="Google Shape;1489;p17"/>
            <p:cNvGrpSpPr/>
            <p:nvPr/>
          </p:nvGrpSpPr>
          <p:grpSpPr>
            <a:xfrm>
              <a:off x="1761387" y="3119232"/>
              <a:ext cx="63794" cy="54631"/>
              <a:chOff x="4023919" y="3766409"/>
              <a:chExt cx="37783" cy="32357"/>
            </a:xfrm>
          </p:grpSpPr>
          <p:sp>
            <p:nvSpPr>
              <p:cNvPr id="1490" name="Google Shape;1490;p17"/>
              <p:cNvSpPr/>
              <p:nvPr/>
            </p:nvSpPr>
            <p:spPr>
              <a:xfrm>
                <a:off x="4023919" y="3766409"/>
                <a:ext cx="37783" cy="32357"/>
              </a:xfrm>
              <a:custGeom>
                <a:avLst/>
                <a:gdLst/>
                <a:ahLst/>
                <a:cxnLst/>
                <a:rect l="l" t="t" r="r" b="b"/>
                <a:pathLst>
                  <a:path w="4804" h="4114" extrusionOk="0">
                    <a:moveTo>
                      <a:pt x="2732" y="0"/>
                    </a:moveTo>
                    <a:cubicBezTo>
                      <a:pt x="2228" y="0"/>
                      <a:pt x="1714" y="187"/>
                      <a:pt x="1295" y="606"/>
                    </a:cubicBezTo>
                    <a:cubicBezTo>
                      <a:pt x="1" y="1900"/>
                      <a:pt x="920" y="4114"/>
                      <a:pt x="2747" y="4114"/>
                    </a:cubicBezTo>
                    <a:cubicBezTo>
                      <a:pt x="3884" y="4114"/>
                      <a:pt x="4803" y="3194"/>
                      <a:pt x="4803" y="2057"/>
                    </a:cubicBezTo>
                    <a:cubicBezTo>
                      <a:pt x="4803" y="821"/>
                      <a:pt x="3789" y="0"/>
                      <a:pt x="2732"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91" name="Google Shape;1491;p17"/>
              <p:cNvSpPr/>
              <p:nvPr/>
            </p:nvSpPr>
            <p:spPr>
              <a:xfrm>
                <a:off x="4039051" y="3776115"/>
                <a:ext cx="13040" cy="13048"/>
              </a:xfrm>
              <a:custGeom>
                <a:avLst/>
                <a:gdLst/>
                <a:ahLst/>
                <a:cxnLst/>
                <a:rect l="l" t="t" r="r" b="b"/>
                <a:pathLst>
                  <a:path w="1658" h="1659" extrusionOk="0">
                    <a:moveTo>
                      <a:pt x="823" y="1"/>
                    </a:moveTo>
                    <a:cubicBezTo>
                      <a:pt x="363" y="1"/>
                      <a:pt x="0" y="376"/>
                      <a:pt x="0" y="823"/>
                    </a:cubicBezTo>
                    <a:cubicBezTo>
                      <a:pt x="0" y="1283"/>
                      <a:pt x="363" y="1658"/>
                      <a:pt x="823" y="1658"/>
                    </a:cubicBezTo>
                    <a:cubicBezTo>
                      <a:pt x="1283" y="1658"/>
                      <a:pt x="1658" y="1283"/>
                      <a:pt x="1658" y="823"/>
                    </a:cubicBezTo>
                    <a:cubicBezTo>
                      <a:pt x="1658" y="376"/>
                      <a:pt x="1283" y="1"/>
                      <a:pt x="823"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492" name="Google Shape;1492;p17"/>
            <p:cNvGrpSpPr/>
            <p:nvPr/>
          </p:nvGrpSpPr>
          <p:grpSpPr>
            <a:xfrm>
              <a:off x="1676904" y="3141249"/>
              <a:ext cx="63780" cy="54631"/>
              <a:chOff x="3973882" y="3779449"/>
              <a:chExt cx="37776" cy="32357"/>
            </a:xfrm>
          </p:grpSpPr>
          <p:sp>
            <p:nvSpPr>
              <p:cNvPr id="1493" name="Google Shape;1493;p17"/>
              <p:cNvSpPr/>
              <p:nvPr/>
            </p:nvSpPr>
            <p:spPr>
              <a:xfrm>
                <a:off x="3973882" y="3779449"/>
                <a:ext cx="37776" cy="32357"/>
              </a:xfrm>
              <a:custGeom>
                <a:avLst/>
                <a:gdLst/>
                <a:ahLst/>
                <a:cxnLst/>
                <a:rect l="l" t="t" r="r" b="b"/>
                <a:pathLst>
                  <a:path w="4803" h="4114" extrusionOk="0">
                    <a:moveTo>
                      <a:pt x="2730" y="0"/>
                    </a:moveTo>
                    <a:cubicBezTo>
                      <a:pt x="2226" y="0"/>
                      <a:pt x="1712" y="187"/>
                      <a:pt x="1294" y="605"/>
                    </a:cubicBezTo>
                    <a:cubicBezTo>
                      <a:pt x="0" y="1899"/>
                      <a:pt x="919" y="4113"/>
                      <a:pt x="2746" y="4113"/>
                    </a:cubicBezTo>
                    <a:cubicBezTo>
                      <a:pt x="3883" y="4113"/>
                      <a:pt x="4802" y="3194"/>
                      <a:pt x="4802" y="2069"/>
                    </a:cubicBezTo>
                    <a:cubicBezTo>
                      <a:pt x="4802" y="824"/>
                      <a:pt x="3787" y="0"/>
                      <a:pt x="2730"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94" name="Google Shape;1494;p17"/>
              <p:cNvSpPr/>
              <p:nvPr/>
            </p:nvSpPr>
            <p:spPr>
              <a:xfrm>
                <a:off x="3989006" y="3789155"/>
                <a:ext cx="13040" cy="13040"/>
              </a:xfrm>
              <a:custGeom>
                <a:avLst/>
                <a:gdLst/>
                <a:ahLst/>
                <a:cxnLst/>
                <a:rect l="l" t="t" r="r" b="b"/>
                <a:pathLst>
                  <a:path w="1658" h="1658" extrusionOk="0">
                    <a:moveTo>
                      <a:pt x="823" y="0"/>
                    </a:moveTo>
                    <a:cubicBezTo>
                      <a:pt x="363" y="0"/>
                      <a:pt x="0" y="375"/>
                      <a:pt x="0" y="823"/>
                    </a:cubicBezTo>
                    <a:cubicBezTo>
                      <a:pt x="0" y="1282"/>
                      <a:pt x="363" y="1657"/>
                      <a:pt x="823" y="1657"/>
                    </a:cubicBezTo>
                    <a:cubicBezTo>
                      <a:pt x="1283" y="1657"/>
                      <a:pt x="1658" y="1282"/>
                      <a:pt x="1658" y="823"/>
                    </a:cubicBezTo>
                    <a:cubicBezTo>
                      <a:pt x="1658" y="375"/>
                      <a:pt x="1283" y="0"/>
                      <a:pt x="823"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495" name="Google Shape;1495;p17"/>
            <p:cNvGrpSpPr/>
            <p:nvPr/>
          </p:nvGrpSpPr>
          <p:grpSpPr>
            <a:xfrm>
              <a:off x="1844927" y="3240153"/>
              <a:ext cx="63780" cy="54671"/>
              <a:chOff x="4073398" y="3838028"/>
              <a:chExt cx="37776" cy="32380"/>
            </a:xfrm>
          </p:grpSpPr>
          <p:sp>
            <p:nvSpPr>
              <p:cNvPr id="1496" name="Google Shape;1496;p17"/>
              <p:cNvSpPr/>
              <p:nvPr/>
            </p:nvSpPr>
            <p:spPr>
              <a:xfrm>
                <a:off x="4073398" y="3838028"/>
                <a:ext cx="37776" cy="32380"/>
              </a:xfrm>
              <a:custGeom>
                <a:avLst/>
                <a:gdLst/>
                <a:ahLst/>
                <a:cxnLst/>
                <a:rect l="l" t="t" r="r" b="b"/>
                <a:pathLst>
                  <a:path w="4803" h="4117" extrusionOk="0">
                    <a:moveTo>
                      <a:pt x="2737" y="1"/>
                    </a:moveTo>
                    <a:cubicBezTo>
                      <a:pt x="2231" y="1"/>
                      <a:pt x="1714" y="189"/>
                      <a:pt x="1295" y="609"/>
                    </a:cubicBezTo>
                    <a:cubicBezTo>
                      <a:pt x="0" y="1891"/>
                      <a:pt x="920" y="4105"/>
                      <a:pt x="2746" y="4117"/>
                    </a:cubicBezTo>
                    <a:cubicBezTo>
                      <a:pt x="3883" y="4105"/>
                      <a:pt x="4803" y="3185"/>
                      <a:pt x="4803" y="2060"/>
                    </a:cubicBezTo>
                    <a:cubicBezTo>
                      <a:pt x="4803" y="818"/>
                      <a:pt x="3792" y="1"/>
                      <a:pt x="2737"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97" name="Google Shape;1497;p17"/>
              <p:cNvSpPr/>
              <p:nvPr/>
            </p:nvSpPr>
            <p:spPr>
              <a:xfrm>
                <a:off x="4088428" y="3847663"/>
                <a:ext cx="13040" cy="13040"/>
              </a:xfrm>
              <a:custGeom>
                <a:avLst/>
                <a:gdLst/>
                <a:ahLst/>
                <a:cxnLst/>
                <a:rect l="l" t="t" r="r" b="b"/>
                <a:pathLst>
                  <a:path w="1658" h="1658" extrusionOk="0">
                    <a:moveTo>
                      <a:pt x="835" y="1"/>
                    </a:moveTo>
                    <a:cubicBezTo>
                      <a:pt x="376" y="1"/>
                      <a:pt x="1" y="376"/>
                      <a:pt x="1" y="835"/>
                    </a:cubicBezTo>
                    <a:cubicBezTo>
                      <a:pt x="1" y="1283"/>
                      <a:pt x="376" y="1658"/>
                      <a:pt x="835" y="1658"/>
                    </a:cubicBezTo>
                    <a:cubicBezTo>
                      <a:pt x="1295" y="1658"/>
                      <a:pt x="1658" y="1283"/>
                      <a:pt x="1658" y="835"/>
                    </a:cubicBezTo>
                    <a:cubicBezTo>
                      <a:pt x="1658" y="376"/>
                      <a:pt x="1295" y="1"/>
                      <a:pt x="835"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498" name="Google Shape;1498;p17"/>
            <p:cNvGrpSpPr/>
            <p:nvPr/>
          </p:nvGrpSpPr>
          <p:grpSpPr>
            <a:xfrm>
              <a:off x="2299569" y="3757593"/>
              <a:ext cx="63740" cy="54644"/>
              <a:chOff x="4342672" y="4144496"/>
              <a:chExt cx="37752" cy="32364"/>
            </a:xfrm>
          </p:grpSpPr>
          <p:sp>
            <p:nvSpPr>
              <p:cNvPr id="1499" name="Google Shape;1499;p17"/>
              <p:cNvSpPr/>
              <p:nvPr/>
            </p:nvSpPr>
            <p:spPr>
              <a:xfrm>
                <a:off x="4342672" y="4144496"/>
                <a:ext cx="37752" cy="32364"/>
              </a:xfrm>
              <a:custGeom>
                <a:avLst/>
                <a:gdLst/>
                <a:ahLst/>
                <a:cxnLst/>
                <a:rect l="l" t="t" r="r" b="b"/>
                <a:pathLst>
                  <a:path w="4800" h="4115" extrusionOk="0">
                    <a:moveTo>
                      <a:pt x="2729" y="1"/>
                    </a:moveTo>
                    <a:cubicBezTo>
                      <a:pt x="2224" y="1"/>
                      <a:pt x="1710" y="188"/>
                      <a:pt x="1291" y="606"/>
                    </a:cubicBezTo>
                    <a:cubicBezTo>
                      <a:pt x="1" y="1897"/>
                      <a:pt x="912" y="4114"/>
                      <a:pt x="2740" y="4114"/>
                    </a:cubicBezTo>
                    <a:cubicBezTo>
                      <a:pt x="2745" y="4114"/>
                      <a:pt x="2750" y="4114"/>
                      <a:pt x="2755" y="4114"/>
                    </a:cubicBezTo>
                    <a:cubicBezTo>
                      <a:pt x="3880" y="4114"/>
                      <a:pt x="4800" y="3195"/>
                      <a:pt x="4800" y="2058"/>
                    </a:cubicBezTo>
                    <a:cubicBezTo>
                      <a:pt x="4800" y="822"/>
                      <a:pt x="3785" y="1"/>
                      <a:pt x="2729"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00" name="Google Shape;1500;p17"/>
              <p:cNvSpPr/>
              <p:nvPr/>
            </p:nvSpPr>
            <p:spPr>
              <a:xfrm>
                <a:off x="4355586" y="4154209"/>
                <a:ext cx="15227" cy="13040"/>
              </a:xfrm>
              <a:custGeom>
                <a:avLst/>
                <a:gdLst/>
                <a:ahLst/>
                <a:cxnLst/>
                <a:rect l="l" t="t" r="r" b="b"/>
                <a:pathLst>
                  <a:path w="1936" h="1658" extrusionOk="0">
                    <a:moveTo>
                      <a:pt x="1101" y="0"/>
                    </a:moveTo>
                    <a:cubicBezTo>
                      <a:pt x="363" y="0"/>
                      <a:pt x="0" y="895"/>
                      <a:pt x="520" y="1416"/>
                    </a:cubicBezTo>
                    <a:cubicBezTo>
                      <a:pt x="688" y="1583"/>
                      <a:pt x="893" y="1657"/>
                      <a:pt x="1096" y="1657"/>
                    </a:cubicBezTo>
                    <a:cubicBezTo>
                      <a:pt x="1523" y="1657"/>
                      <a:pt x="1936" y="1324"/>
                      <a:pt x="1936" y="823"/>
                    </a:cubicBezTo>
                    <a:cubicBezTo>
                      <a:pt x="1936" y="375"/>
                      <a:pt x="1561" y="0"/>
                      <a:pt x="1101"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501" name="Google Shape;1501;p17"/>
            <p:cNvGrpSpPr/>
            <p:nvPr/>
          </p:nvGrpSpPr>
          <p:grpSpPr>
            <a:xfrm>
              <a:off x="2407144" y="3609648"/>
              <a:ext cx="63794" cy="54644"/>
              <a:chOff x="4406386" y="4056872"/>
              <a:chExt cx="37783" cy="32364"/>
            </a:xfrm>
          </p:grpSpPr>
          <p:sp>
            <p:nvSpPr>
              <p:cNvPr id="1502" name="Google Shape;1502;p17"/>
              <p:cNvSpPr/>
              <p:nvPr/>
            </p:nvSpPr>
            <p:spPr>
              <a:xfrm>
                <a:off x="4406386" y="4056872"/>
                <a:ext cx="37783" cy="32364"/>
              </a:xfrm>
              <a:custGeom>
                <a:avLst/>
                <a:gdLst/>
                <a:ahLst/>
                <a:cxnLst/>
                <a:rect l="l" t="t" r="r" b="b"/>
                <a:pathLst>
                  <a:path w="4804" h="4115" extrusionOk="0">
                    <a:moveTo>
                      <a:pt x="2733" y="1"/>
                    </a:moveTo>
                    <a:cubicBezTo>
                      <a:pt x="2228" y="1"/>
                      <a:pt x="1714" y="188"/>
                      <a:pt x="1295" y="606"/>
                    </a:cubicBezTo>
                    <a:cubicBezTo>
                      <a:pt x="1" y="1900"/>
                      <a:pt x="920" y="4114"/>
                      <a:pt x="2747" y="4114"/>
                    </a:cubicBezTo>
                    <a:cubicBezTo>
                      <a:pt x="3884" y="4114"/>
                      <a:pt x="4803" y="3195"/>
                      <a:pt x="4803" y="2058"/>
                    </a:cubicBezTo>
                    <a:cubicBezTo>
                      <a:pt x="4803" y="821"/>
                      <a:pt x="3789" y="1"/>
                      <a:pt x="2733"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03" name="Google Shape;1503;p17"/>
              <p:cNvSpPr/>
              <p:nvPr/>
            </p:nvSpPr>
            <p:spPr>
              <a:xfrm>
                <a:off x="4419332" y="4066577"/>
                <a:ext cx="15227" cy="13017"/>
              </a:xfrm>
              <a:custGeom>
                <a:avLst/>
                <a:gdLst/>
                <a:ahLst/>
                <a:cxnLst/>
                <a:rect l="l" t="t" r="r" b="b"/>
                <a:pathLst>
                  <a:path w="1936" h="1655" extrusionOk="0">
                    <a:moveTo>
                      <a:pt x="1123" y="1"/>
                    </a:moveTo>
                    <a:cubicBezTo>
                      <a:pt x="1115" y="1"/>
                      <a:pt x="1108" y="1"/>
                      <a:pt x="1101" y="1"/>
                    </a:cubicBezTo>
                    <a:cubicBezTo>
                      <a:pt x="363" y="1"/>
                      <a:pt x="0" y="884"/>
                      <a:pt x="520" y="1404"/>
                    </a:cubicBezTo>
                    <a:cubicBezTo>
                      <a:pt x="689" y="1577"/>
                      <a:pt x="898" y="1655"/>
                      <a:pt x="1103" y="1655"/>
                    </a:cubicBezTo>
                    <a:cubicBezTo>
                      <a:pt x="1528" y="1655"/>
                      <a:pt x="1936" y="1322"/>
                      <a:pt x="1936" y="824"/>
                    </a:cubicBezTo>
                    <a:cubicBezTo>
                      <a:pt x="1936" y="371"/>
                      <a:pt x="1572" y="1"/>
                      <a:pt x="1123"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504" name="Google Shape;1504;p17"/>
            <p:cNvGrpSpPr/>
            <p:nvPr/>
          </p:nvGrpSpPr>
          <p:grpSpPr>
            <a:xfrm>
              <a:off x="2201210" y="3927713"/>
              <a:ext cx="63794" cy="54631"/>
              <a:chOff x="4284416" y="4245254"/>
              <a:chExt cx="37783" cy="32357"/>
            </a:xfrm>
          </p:grpSpPr>
          <p:sp>
            <p:nvSpPr>
              <p:cNvPr id="1505" name="Google Shape;1505;p17"/>
              <p:cNvSpPr/>
              <p:nvPr/>
            </p:nvSpPr>
            <p:spPr>
              <a:xfrm>
                <a:off x="4284416" y="4245254"/>
                <a:ext cx="37783" cy="32357"/>
              </a:xfrm>
              <a:custGeom>
                <a:avLst/>
                <a:gdLst/>
                <a:ahLst/>
                <a:cxnLst/>
                <a:rect l="l" t="t" r="r" b="b"/>
                <a:pathLst>
                  <a:path w="4804" h="4114" extrusionOk="0">
                    <a:moveTo>
                      <a:pt x="2732" y="0"/>
                    </a:moveTo>
                    <a:cubicBezTo>
                      <a:pt x="2228" y="0"/>
                      <a:pt x="1714" y="187"/>
                      <a:pt x="1295" y="606"/>
                    </a:cubicBezTo>
                    <a:cubicBezTo>
                      <a:pt x="1" y="1900"/>
                      <a:pt x="920" y="4114"/>
                      <a:pt x="2747" y="4114"/>
                    </a:cubicBezTo>
                    <a:cubicBezTo>
                      <a:pt x="3884" y="4114"/>
                      <a:pt x="4803" y="3194"/>
                      <a:pt x="4803" y="2057"/>
                    </a:cubicBezTo>
                    <a:cubicBezTo>
                      <a:pt x="4803" y="821"/>
                      <a:pt x="3789" y="0"/>
                      <a:pt x="2732"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06" name="Google Shape;1506;p17"/>
              <p:cNvSpPr/>
              <p:nvPr/>
            </p:nvSpPr>
            <p:spPr>
              <a:xfrm>
                <a:off x="4299548" y="4254959"/>
                <a:ext cx="13040" cy="13040"/>
              </a:xfrm>
              <a:custGeom>
                <a:avLst/>
                <a:gdLst/>
                <a:ahLst/>
                <a:cxnLst/>
                <a:rect l="l" t="t" r="r" b="b"/>
                <a:pathLst>
                  <a:path w="1658" h="1658" extrusionOk="0">
                    <a:moveTo>
                      <a:pt x="823" y="1"/>
                    </a:moveTo>
                    <a:cubicBezTo>
                      <a:pt x="363" y="1"/>
                      <a:pt x="0" y="364"/>
                      <a:pt x="0" y="823"/>
                    </a:cubicBezTo>
                    <a:cubicBezTo>
                      <a:pt x="0" y="1283"/>
                      <a:pt x="363" y="1658"/>
                      <a:pt x="823" y="1658"/>
                    </a:cubicBezTo>
                    <a:cubicBezTo>
                      <a:pt x="1283" y="1658"/>
                      <a:pt x="1658" y="1283"/>
                      <a:pt x="1658" y="823"/>
                    </a:cubicBezTo>
                    <a:cubicBezTo>
                      <a:pt x="1658" y="364"/>
                      <a:pt x="1283" y="1"/>
                      <a:pt x="823"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507" name="Google Shape;1507;p17"/>
            <p:cNvGrpSpPr/>
            <p:nvPr/>
          </p:nvGrpSpPr>
          <p:grpSpPr>
            <a:xfrm>
              <a:off x="2090859" y="4072922"/>
              <a:ext cx="63780" cy="54644"/>
              <a:chOff x="4219057" y="4331258"/>
              <a:chExt cx="37776" cy="32364"/>
            </a:xfrm>
          </p:grpSpPr>
          <p:sp>
            <p:nvSpPr>
              <p:cNvPr id="1508" name="Google Shape;1508;p17"/>
              <p:cNvSpPr/>
              <p:nvPr/>
            </p:nvSpPr>
            <p:spPr>
              <a:xfrm>
                <a:off x="4219057" y="4331258"/>
                <a:ext cx="37776" cy="32364"/>
              </a:xfrm>
              <a:custGeom>
                <a:avLst/>
                <a:gdLst/>
                <a:ahLst/>
                <a:cxnLst/>
                <a:rect l="l" t="t" r="r" b="b"/>
                <a:pathLst>
                  <a:path w="4803" h="4115" extrusionOk="0">
                    <a:moveTo>
                      <a:pt x="2732" y="1"/>
                    </a:moveTo>
                    <a:cubicBezTo>
                      <a:pt x="2227" y="1"/>
                      <a:pt x="1713" y="188"/>
                      <a:pt x="1295" y="606"/>
                    </a:cubicBezTo>
                    <a:cubicBezTo>
                      <a:pt x="0" y="1901"/>
                      <a:pt x="920" y="4114"/>
                      <a:pt x="2746" y="4114"/>
                    </a:cubicBezTo>
                    <a:cubicBezTo>
                      <a:pt x="3883" y="4114"/>
                      <a:pt x="4803" y="3195"/>
                      <a:pt x="4803" y="2058"/>
                    </a:cubicBezTo>
                    <a:cubicBezTo>
                      <a:pt x="4803" y="821"/>
                      <a:pt x="3789" y="1"/>
                      <a:pt x="2732"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09" name="Google Shape;1509;p17"/>
              <p:cNvSpPr/>
              <p:nvPr/>
            </p:nvSpPr>
            <p:spPr>
              <a:xfrm>
                <a:off x="4231995" y="4340971"/>
                <a:ext cx="15235" cy="13040"/>
              </a:xfrm>
              <a:custGeom>
                <a:avLst/>
                <a:gdLst/>
                <a:ahLst/>
                <a:cxnLst/>
                <a:rect l="l" t="t" r="r" b="b"/>
                <a:pathLst>
                  <a:path w="1937" h="1658" extrusionOk="0">
                    <a:moveTo>
                      <a:pt x="1113" y="0"/>
                    </a:moveTo>
                    <a:cubicBezTo>
                      <a:pt x="363" y="0"/>
                      <a:pt x="1" y="895"/>
                      <a:pt x="521" y="1416"/>
                    </a:cubicBezTo>
                    <a:cubicBezTo>
                      <a:pt x="688" y="1583"/>
                      <a:pt x="894" y="1657"/>
                      <a:pt x="1096" y="1657"/>
                    </a:cubicBezTo>
                    <a:cubicBezTo>
                      <a:pt x="1524" y="1657"/>
                      <a:pt x="1936" y="1324"/>
                      <a:pt x="1936" y="823"/>
                    </a:cubicBezTo>
                    <a:cubicBezTo>
                      <a:pt x="1936" y="375"/>
                      <a:pt x="1561" y="0"/>
                      <a:pt x="1113"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510" name="Google Shape;1510;p17"/>
            <p:cNvGrpSpPr/>
            <p:nvPr/>
          </p:nvGrpSpPr>
          <p:grpSpPr>
            <a:xfrm>
              <a:off x="2065642" y="3752852"/>
              <a:ext cx="56556" cy="48456"/>
              <a:chOff x="4204122" y="4141688"/>
              <a:chExt cx="33497" cy="28699"/>
            </a:xfrm>
          </p:grpSpPr>
          <p:sp>
            <p:nvSpPr>
              <p:cNvPr id="1511" name="Google Shape;1511;p17"/>
              <p:cNvSpPr/>
              <p:nvPr/>
            </p:nvSpPr>
            <p:spPr>
              <a:xfrm>
                <a:off x="4204122" y="4141688"/>
                <a:ext cx="33497" cy="28699"/>
              </a:xfrm>
              <a:custGeom>
                <a:avLst/>
                <a:gdLst/>
                <a:ahLst/>
                <a:cxnLst/>
                <a:rect l="l" t="t" r="r" b="b"/>
                <a:pathLst>
                  <a:path w="4259" h="3649" extrusionOk="0">
                    <a:moveTo>
                      <a:pt x="2427" y="1"/>
                    </a:moveTo>
                    <a:cubicBezTo>
                      <a:pt x="1979" y="1"/>
                      <a:pt x="1522" y="168"/>
                      <a:pt x="1149" y="540"/>
                    </a:cubicBezTo>
                    <a:cubicBezTo>
                      <a:pt x="0" y="1677"/>
                      <a:pt x="811" y="3649"/>
                      <a:pt x="2432" y="3649"/>
                    </a:cubicBezTo>
                    <a:cubicBezTo>
                      <a:pt x="3448" y="3649"/>
                      <a:pt x="4258" y="2826"/>
                      <a:pt x="4258" y="1822"/>
                    </a:cubicBezTo>
                    <a:cubicBezTo>
                      <a:pt x="4258" y="726"/>
                      <a:pt x="3363" y="1"/>
                      <a:pt x="2427"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12" name="Google Shape;1512;p17"/>
              <p:cNvSpPr/>
              <p:nvPr/>
            </p:nvSpPr>
            <p:spPr>
              <a:xfrm>
                <a:off x="4216965" y="4151259"/>
                <a:ext cx="11042" cy="9399"/>
              </a:xfrm>
              <a:custGeom>
                <a:avLst/>
                <a:gdLst/>
                <a:ahLst/>
                <a:cxnLst/>
                <a:rect l="l" t="t" r="r" b="b"/>
                <a:pathLst>
                  <a:path w="1404" h="1195" extrusionOk="0">
                    <a:moveTo>
                      <a:pt x="799" y="0"/>
                    </a:moveTo>
                    <a:cubicBezTo>
                      <a:pt x="266" y="0"/>
                      <a:pt x="0" y="641"/>
                      <a:pt x="375" y="1016"/>
                    </a:cubicBezTo>
                    <a:cubicBezTo>
                      <a:pt x="498" y="1139"/>
                      <a:pt x="650" y="1195"/>
                      <a:pt x="799" y="1195"/>
                    </a:cubicBezTo>
                    <a:cubicBezTo>
                      <a:pt x="1103" y="1195"/>
                      <a:pt x="1395" y="963"/>
                      <a:pt x="1404" y="605"/>
                    </a:cubicBezTo>
                    <a:cubicBezTo>
                      <a:pt x="1404" y="278"/>
                      <a:pt x="1137" y="0"/>
                      <a:pt x="799"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513" name="Google Shape;1513;p17"/>
            <p:cNvGrpSpPr/>
            <p:nvPr/>
          </p:nvGrpSpPr>
          <p:grpSpPr>
            <a:xfrm>
              <a:off x="2230132" y="3520159"/>
              <a:ext cx="65706" cy="56264"/>
              <a:chOff x="4301546" y="4003869"/>
              <a:chExt cx="38916" cy="33324"/>
            </a:xfrm>
          </p:grpSpPr>
          <p:sp>
            <p:nvSpPr>
              <p:cNvPr id="1514" name="Google Shape;1514;p17"/>
              <p:cNvSpPr/>
              <p:nvPr/>
            </p:nvSpPr>
            <p:spPr>
              <a:xfrm>
                <a:off x="4301546" y="4003869"/>
                <a:ext cx="38916" cy="33324"/>
              </a:xfrm>
              <a:custGeom>
                <a:avLst/>
                <a:gdLst/>
                <a:ahLst/>
                <a:cxnLst/>
                <a:rect l="l" t="t" r="r" b="b"/>
                <a:pathLst>
                  <a:path w="4948" h="4237" extrusionOk="0">
                    <a:moveTo>
                      <a:pt x="2818" y="1"/>
                    </a:moveTo>
                    <a:cubicBezTo>
                      <a:pt x="2295" y="1"/>
                      <a:pt x="1763" y="196"/>
                      <a:pt x="1331" y="631"/>
                    </a:cubicBezTo>
                    <a:cubicBezTo>
                      <a:pt x="0" y="1962"/>
                      <a:pt x="944" y="4236"/>
                      <a:pt x="2831" y="4236"/>
                    </a:cubicBezTo>
                    <a:cubicBezTo>
                      <a:pt x="3992" y="4236"/>
                      <a:pt x="4948" y="3293"/>
                      <a:pt x="4948" y="2119"/>
                    </a:cubicBezTo>
                    <a:cubicBezTo>
                      <a:pt x="4948" y="845"/>
                      <a:pt x="3905" y="1"/>
                      <a:pt x="2818"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15" name="Google Shape;1515;p17"/>
              <p:cNvSpPr/>
              <p:nvPr/>
            </p:nvSpPr>
            <p:spPr>
              <a:xfrm>
                <a:off x="4314389" y="4013590"/>
                <a:ext cx="16469" cy="14000"/>
              </a:xfrm>
              <a:custGeom>
                <a:avLst/>
                <a:gdLst/>
                <a:ahLst/>
                <a:cxnLst/>
                <a:rect l="l" t="t" r="r" b="b"/>
                <a:pathLst>
                  <a:path w="2094" h="1780" extrusionOk="0">
                    <a:moveTo>
                      <a:pt x="1220" y="0"/>
                    </a:moveTo>
                    <a:cubicBezTo>
                      <a:pt x="1213" y="0"/>
                      <a:pt x="1205" y="0"/>
                      <a:pt x="1198" y="0"/>
                    </a:cubicBezTo>
                    <a:cubicBezTo>
                      <a:pt x="400" y="0"/>
                      <a:pt x="0" y="956"/>
                      <a:pt x="569" y="1512"/>
                    </a:cubicBezTo>
                    <a:cubicBezTo>
                      <a:pt x="750" y="1697"/>
                      <a:pt x="974" y="1780"/>
                      <a:pt x="1194" y="1780"/>
                    </a:cubicBezTo>
                    <a:cubicBezTo>
                      <a:pt x="1652" y="1780"/>
                      <a:pt x="2093" y="1422"/>
                      <a:pt x="2093" y="883"/>
                    </a:cubicBezTo>
                    <a:cubicBezTo>
                      <a:pt x="2093" y="395"/>
                      <a:pt x="1706" y="0"/>
                      <a:pt x="1220"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516" name="Google Shape;1516;p17"/>
            <p:cNvGrpSpPr/>
            <p:nvPr/>
          </p:nvGrpSpPr>
          <p:grpSpPr>
            <a:xfrm>
              <a:off x="2076716" y="3386437"/>
              <a:ext cx="61709" cy="52958"/>
              <a:chOff x="4210681" y="3924669"/>
              <a:chExt cx="36549" cy="31366"/>
            </a:xfrm>
          </p:grpSpPr>
          <p:sp>
            <p:nvSpPr>
              <p:cNvPr id="1517" name="Google Shape;1517;p17"/>
              <p:cNvSpPr/>
              <p:nvPr/>
            </p:nvSpPr>
            <p:spPr>
              <a:xfrm>
                <a:off x="4210681" y="3924669"/>
                <a:ext cx="36549" cy="31366"/>
              </a:xfrm>
              <a:custGeom>
                <a:avLst/>
                <a:gdLst/>
                <a:ahLst/>
                <a:cxnLst/>
                <a:rect l="l" t="t" r="r" b="b"/>
                <a:pathLst>
                  <a:path w="4647" h="3988" extrusionOk="0">
                    <a:moveTo>
                      <a:pt x="2642" y="0"/>
                    </a:moveTo>
                    <a:cubicBezTo>
                      <a:pt x="2152" y="0"/>
                      <a:pt x="1654" y="182"/>
                      <a:pt x="1247" y="589"/>
                    </a:cubicBezTo>
                    <a:cubicBezTo>
                      <a:pt x="1" y="1847"/>
                      <a:pt x="884" y="3988"/>
                      <a:pt x="2662" y="3988"/>
                    </a:cubicBezTo>
                    <a:cubicBezTo>
                      <a:pt x="3751" y="3976"/>
                      <a:pt x="4646" y="3093"/>
                      <a:pt x="4646" y="1992"/>
                    </a:cubicBezTo>
                    <a:cubicBezTo>
                      <a:pt x="4646" y="797"/>
                      <a:pt x="3665" y="0"/>
                      <a:pt x="2642"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18" name="Google Shape;1518;p17"/>
              <p:cNvSpPr/>
              <p:nvPr/>
            </p:nvSpPr>
            <p:spPr>
              <a:xfrm>
                <a:off x="4225625" y="3934335"/>
                <a:ext cx="11994" cy="11994"/>
              </a:xfrm>
              <a:custGeom>
                <a:avLst/>
                <a:gdLst/>
                <a:ahLst/>
                <a:cxnLst/>
                <a:rect l="l" t="t" r="r" b="b"/>
                <a:pathLst>
                  <a:path w="1525" h="1525" extrusionOk="0">
                    <a:moveTo>
                      <a:pt x="762" y="1"/>
                    </a:moveTo>
                    <a:cubicBezTo>
                      <a:pt x="339" y="1"/>
                      <a:pt x="0" y="339"/>
                      <a:pt x="0" y="763"/>
                    </a:cubicBezTo>
                    <a:cubicBezTo>
                      <a:pt x="0" y="1186"/>
                      <a:pt x="339" y="1525"/>
                      <a:pt x="762" y="1525"/>
                    </a:cubicBezTo>
                    <a:cubicBezTo>
                      <a:pt x="1173" y="1525"/>
                      <a:pt x="1524" y="1186"/>
                      <a:pt x="1524" y="763"/>
                    </a:cubicBezTo>
                    <a:cubicBezTo>
                      <a:pt x="1524" y="339"/>
                      <a:pt x="1173" y="1"/>
                      <a:pt x="762"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519" name="Google Shape;1519;p17"/>
            <p:cNvGrpSpPr/>
            <p:nvPr/>
          </p:nvGrpSpPr>
          <p:grpSpPr>
            <a:xfrm>
              <a:off x="1700355" y="2887017"/>
              <a:ext cx="53183" cy="45574"/>
              <a:chOff x="3987771" y="3628874"/>
              <a:chExt cx="31499" cy="26993"/>
            </a:xfrm>
          </p:grpSpPr>
          <p:sp>
            <p:nvSpPr>
              <p:cNvPr id="1520" name="Google Shape;1520;p17"/>
              <p:cNvSpPr/>
              <p:nvPr/>
            </p:nvSpPr>
            <p:spPr>
              <a:xfrm>
                <a:off x="3987771" y="3628874"/>
                <a:ext cx="31499" cy="26993"/>
              </a:xfrm>
              <a:custGeom>
                <a:avLst/>
                <a:gdLst/>
                <a:ahLst/>
                <a:cxnLst/>
                <a:rect l="l" t="t" r="r" b="b"/>
                <a:pathLst>
                  <a:path w="4005" h="3432" extrusionOk="0">
                    <a:moveTo>
                      <a:pt x="2284" y="0"/>
                    </a:moveTo>
                    <a:cubicBezTo>
                      <a:pt x="1865" y="0"/>
                      <a:pt x="1437" y="156"/>
                      <a:pt x="1089" y="504"/>
                    </a:cubicBezTo>
                    <a:cubicBezTo>
                      <a:pt x="0" y="1581"/>
                      <a:pt x="774" y="3432"/>
                      <a:pt x="2299" y="3432"/>
                    </a:cubicBezTo>
                    <a:cubicBezTo>
                      <a:pt x="3242" y="3419"/>
                      <a:pt x="4004" y="2657"/>
                      <a:pt x="4004" y="1714"/>
                    </a:cubicBezTo>
                    <a:cubicBezTo>
                      <a:pt x="4004" y="682"/>
                      <a:pt x="3162" y="0"/>
                      <a:pt x="2284"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21" name="Google Shape;1521;p17"/>
              <p:cNvSpPr/>
              <p:nvPr/>
            </p:nvSpPr>
            <p:spPr>
              <a:xfrm>
                <a:off x="4000709" y="3638540"/>
                <a:ext cx="8856" cy="7605"/>
              </a:xfrm>
              <a:custGeom>
                <a:avLst/>
                <a:gdLst/>
                <a:ahLst/>
                <a:cxnLst/>
                <a:rect l="l" t="t" r="r" b="b"/>
                <a:pathLst>
                  <a:path w="1126" h="967" extrusionOk="0">
                    <a:moveTo>
                      <a:pt x="641" y="1"/>
                    </a:moveTo>
                    <a:cubicBezTo>
                      <a:pt x="218" y="1"/>
                      <a:pt x="0" y="521"/>
                      <a:pt x="303" y="823"/>
                    </a:cubicBezTo>
                    <a:cubicBezTo>
                      <a:pt x="402" y="922"/>
                      <a:pt x="524" y="967"/>
                      <a:pt x="643" y="967"/>
                    </a:cubicBezTo>
                    <a:cubicBezTo>
                      <a:pt x="890" y="967"/>
                      <a:pt x="1125" y="778"/>
                      <a:pt x="1125" y="485"/>
                    </a:cubicBezTo>
                    <a:cubicBezTo>
                      <a:pt x="1125" y="219"/>
                      <a:pt x="908" y="1"/>
                      <a:pt x="641"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522" name="Google Shape;1522;p17"/>
            <p:cNvGrpSpPr/>
            <p:nvPr/>
          </p:nvGrpSpPr>
          <p:grpSpPr>
            <a:xfrm>
              <a:off x="1868537" y="3134875"/>
              <a:ext cx="53024" cy="45415"/>
              <a:chOff x="4087382" y="3775674"/>
              <a:chExt cx="31405" cy="26898"/>
            </a:xfrm>
          </p:grpSpPr>
          <p:sp>
            <p:nvSpPr>
              <p:cNvPr id="1523" name="Google Shape;1523;p17"/>
              <p:cNvSpPr/>
              <p:nvPr/>
            </p:nvSpPr>
            <p:spPr>
              <a:xfrm>
                <a:off x="4087382" y="3775674"/>
                <a:ext cx="31405" cy="26898"/>
              </a:xfrm>
              <a:custGeom>
                <a:avLst/>
                <a:gdLst/>
                <a:ahLst/>
                <a:cxnLst/>
                <a:rect l="l" t="t" r="r" b="b"/>
                <a:pathLst>
                  <a:path w="3993" h="3420" extrusionOk="0">
                    <a:moveTo>
                      <a:pt x="2273" y="0"/>
                    </a:moveTo>
                    <a:cubicBezTo>
                      <a:pt x="1853" y="0"/>
                      <a:pt x="1425" y="156"/>
                      <a:pt x="1077" y="504"/>
                    </a:cubicBezTo>
                    <a:cubicBezTo>
                      <a:pt x="0" y="1581"/>
                      <a:pt x="750" y="3420"/>
                      <a:pt x="2275" y="3420"/>
                    </a:cubicBezTo>
                    <a:cubicBezTo>
                      <a:pt x="3230" y="3420"/>
                      <a:pt x="3992" y="2658"/>
                      <a:pt x="3992" y="1714"/>
                    </a:cubicBezTo>
                    <a:cubicBezTo>
                      <a:pt x="3992" y="683"/>
                      <a:pt x="3151" y="0"/>
                      <a:pt x="2273"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24" name="Google Shape;1524;p17"/>
              <p:cNvSpPr/>
              <p:nvPr/>
            </p:nvSpPr>
            <p:spPr>
              <a:xfrm>
                <a:off x="4101460" y="3785348"/>
                <a:ext cx="7621" cy="7613"/>
              </a:xfrm>
              <a:custGeom>
                <a:avLst/>
                <a:gdLst/>
                <a:ahLst/>
                <a:cxnLst/>
                <a:rect l="l" t="t" r="r" b="b"/>
                <a:pathLst>
                  <a:path w="969" h="968" extrusionOk="0">
                    <a:moveTo>
                      <a:pt x="485" y="0"/>
                    </a:moveTo>
                    <a:cubicBezTo>
                      <a:pt x="219" y="0"/>
                      <a:pt x="1" y="218"/>
                      <a:pt x="1" y="484"/>
                    </a:cubicBezTo>
                    <a:cubicBezTo>
                      <a:pt x="1" y="750"/>
                      <a:pt x="219" y="968"/>
                      <a:pt x="485" y="968"/>
                    </a:cubicBezTo>
                    <a:cubicBezTo>
                      <a:pt x="751" y="968"/>
                      <a:pt x="969" y="750"/>
                      <a:pt x="969" y="484"/>
                    </a:cubicBezTo>
                    <a:cubicBezTo>
                      <a:pt x="969" y="218"/>
                      <a:pt x="751" y="0"/>
                      <a:pt x="485"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525" name="Google Shape;1525;p17"/>
            <p:cNvGrpSpPr/>
            <p:nvPr/>
          </p:nvGrpSpPr>
          <p:grpSpPr>
            <a:xfrm>
              <a:off x="1921708" y="3271572"/>
              <a:ext cx="53024" cy="45428"/>
              <a:chOff x="4118873" y="3856637"/>
              <a:chExt cx="31405" cy="26906"/>
            </a:xfrm>
          </p:grpSpPr>
          <p:sp>
            <p:nvSpPr>
              <p:cNvPr id="1526" name="Google Shape;1526;p17"/>
              <p:cNvSpPr/>
              <p:nvPr/>
            </p:nvSpPr>
            <p:spPr>
              <a:xfrm>
                <a:off x="4118873" y="3856637"/>
                <a:ext cx="31405" cy="26906"/>
              </a:xfrm>
              <a:custGeom>
                <a:avLst/>
                <a:gdLst/>
                <a:ahLst/>
                <a:cxnLst/>
                <a:rect l="l" t="t" r="r" b="b"/>
                <a:pathLst>
                  <a:path w="3993" h="3421" extrusionOk="0">
                    <a:moveTo>
                      <a:pt x="2273" y="1"/>
                    </a:moveTo>
                    <a:cubicBezTo>
                      <a:pt x="1853" y="1"/>
                      <a:pt x="1425" y="157"/>
                      <a:pt x="1077" y="505"/>
                    </a:cubicBezTo>
                    <a:cubicBezTo>
                      <a:pt x="1" y="1581"/>
                      <a:pt x="763" y="3420"/>
                      <a:pt x="2287" y="3420"/>
                    </a:cubicBezTo>
                    <a:cubicBezTo>
                      <a:pt x="3230" y="3420"/>
                      <a:pt x="3992" y="2658"/>
                      <a:pt x="3992" y="1714"/>
                    </a:cubicBezTo>
                    <a:cubicBezTo>
                      <a:pt x="3992" y="683"/>
                      <a:pt x="3151" y="1"/>
                      <a:pt x="2273"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27" name="Google Shape;1527;p17"/>
              <p:cNvSpPr/>
              <p:nvPr/>
            </p:nvSpPr>
            <p:spPr>
              <a:xfrm>
                <a:off x="4133046" y="3866310"/>
                <a:ext cx="7621" cy="7621"/>
              </a:xfrm>
              <a:custGeom>
                <a:avLst/>
                <a:gdLst/>
                <a:ahLst/>
                <a:cxnLst/>
                <a:rect l="l" t="t" r="r" b="b"/>
                <a:pathLst>
                  <a:path w="969" h="969" extrusionOk="0">
                    <a:moveTo>
                      <a:pt x="485" y="1"/>
                    </a:moveTo>
                    <a:cubicBezTo>
                      <a:pt x="219" y="1"/>
                      <a:pt x="1" y="218"/>
                      <a:pt x="1" y="484"/>
                    </a:cubicBezTo>
                    <a:cubicBezTo>
                      <a:pt x="1" y="751"/>
                      <a:pt x="219" y="968"/>
                      <a:pt x="485" y="968"/>
                    </a:cubicBezTo>
                    <a:cubicBezTo>
                      <a:pt x="751" y="968"/>
                      <a:pt x="969" y="751"/>
                      <a:pt x="969" y="484"/>
                    </a:cubicBezTo>
                    <a:cubicBezTo>
                      <a:pt x="969" y="218"/>
                      <a:pt x="751" y="1"/>
                      <a:pt x="485"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528" name="Google Shape;1528;p17"/>
            <p:cNvGrpSpPr/>
            <p:nvPr/>
          </p:nvGrpSpPr>
          <p:grpSpPr>
            <a:xfrm>
              <a:off x="2005566" y="2904997"/>
              <a:ext cx="53183" cy="45428"/>
              <a:chOff x="4168541" y="3639523"/>
              <a:chExt cx="31499" cy="26906"/>
            </a:xfrm>
          </p:grpSpPr>
          <p:sp>
            <p:nvSpPr>
              <p:cNvPr id="1529" name="Google Shape;1529;p17"/>
              <p:cNvSpPr/>
              <p:nvPr/>
            </p:nvSpPr>
            <p:spPr>
              <a:xfrm>
                <a:off x="4168541" y="3639523"/>
                <a:ext cx="31499" cy="26906"/>
              </a:xfrm>
              <a:custGeom>
                <a:avLst/>
                <a:gdLst/>
                <a:ahLst/>
                <a:cxnLst/>
                <a:rect l="l" t="t" r="r" b="b"/>
                <a:pathLst>
                  <a:path w="4005" h="3421" extrusionOk="0">
                    <a:moveTo>
                      <a:pt x="2284" y="1"/>
                    </a:moveTo>
                    <a:cubicBezTo>
                      <a:pt x="1865" y="1"/>
                      <a:pt x="1437" y="157"/>
                      <a:pt x="1089" y="505"/>
                    </a:cubicBezTo>
                    <a:cubicBezTo>
                      <a:pt x="0" y="1582"/>
                      <a:pt x="774" y="3420"/>
                      <a:pt x="2298" y="3420"/>
                    </a:cubicBezTo>
                    <a:cubicBezTo>
                      <a:pt x="3242" y="3420"/>
                      <a:pt x="4004" y="2658"/>
                      <a:pt x="4004" y="1715"/>
                    </a:cubicBezTo>
                    <a:cubicBezTo>
                      <a:pt x="4004" y="683"/>
                      <a:pt x="3162" y="1"/>
                      <a:pt x="2284"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30" name="Google Shape;1530;p17"/>
              <p:cNvSpPr/>
              <p:nvPr/>
            </p:nvSpPr>
            <p:spPr>
              <a:xfrm>
                <a:off x="4182713" y="3649197"/>
                <a:ext cx="7716" cy="7621"/>
              </a:xfrm>
              <a:custGeom>
                <a:avLst/>
                <a:gdLst/>
                <a:ahLst/>
                <a:cxnLst/>
                <a:rect l="l" t="t" r="r" b="b"/>
                <a:pathLst>
                  <a:path w="981" h="969" extrusionOk="0">
                    <a:moveTo>
                      <a:pt x="496" y="1"/>
                    </a:moveTo>
                    <a:cubicBezTo>
                      <a:pt x="218" y="1"/>
                      <a:pt x="0" y="218"/>
                      <a:pt x="0" y="485"/>
                    </a:cubicBezTo>
                    <a:cubicBezTo>
                      <a:pt x="0" y="751"/>
                      <a:pt x="218" y="968"/>
                      <a:pt x="496" y="968"/>
                    </a:cubicBezTo>
                    <a:cubicBezTo>
                      <a:pt x="763" y="968"/>
                      <a:pt x="980" y="751"/>
                      <a:pt x="980" y="485"/>
                    </a:cubicBezTo>
                    <a:cubicBezTo>
                      <a:pt x="980" y="218"/>
                      <a:pt x="763" y="1"/>
                      <a:pt x="496"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531" name="Google Shape;1531;p17"/>
            <p:cNvGrpSpPr/>
            <p:nvPr/>
          </p:nvGrpSpPr>
          <p:grpSpPr>
            <a:xfrm>
              <a:off x="1663240" y="2489688"/>
              <a:ext cx="53024" cy="45495"/>
              <a:chOff x="3965789" y="3393545"/>
              <a:chExt cx="31405" cy="26945"/>
            </a:xfrm>
          </p:grpSpPr>
          <p:sp>
            <p:nvSpPr>
              <p:cNvPr id="1532" name="Google Shape;1532;p17"/>
              <p:cNvSpPr/>
              <p:nvPr/>
            </p:nvSpPr>
            <p:spPr>
              <a:xfrm>
                <a:off x="3965789" y="3393545"/>
                <a:ext cx="31405" cy="26945"/>
              </a:xfrm>
              <a:custGeom>
                <a:avLst/>
                <a:gdLst/>
                <a:ahLst/>
                <a:cxnLst/>
                <a:rect l="l" t="t" r="r" b="b"/>
                <a:pathLst>
                  <a:path w="3993" h="3426" extrusionOk="0">
                    <a:moveTo>
                      <a:pt x="2273" y="0"/>
                    </a:moveTo>
                    <a:cubicBezTo>
                      <a:pt x="1854" y="0"/>
                      <a:pt x="1426" y="158"/>
                      <a:pt x="1077" y="510"/>
                    </a:cubicBezTo>
                    <a:cubicBezTo>
                      <a:pt x="1" y="1586"/>
                      <a:pt x="763" y="3425"/>
                      <a:pt x="2287" y="3425"/>
                    </a:cubicBezTo>
                    <a:cubicBezTo>
                      <a:pt x="3231" y="3425"/>
                      <a:pt x="3993" y="2663"/>
                      <a:pt x="3993" y="1720"/>
                    </a:cubicBezTo>
                    <a:cubicBezTo>
                      <a:pt x="3993" y="688"/>
                      <a:pt x="3151" y="0"/>
                      <a:pt x="2273"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33" name="Google Shape;1533;p17"/>
              <p:cNvSpPr/>
              <p:nvPr/>
            </p:nvSpPr>
            <p:spPr>
              <a:xfrm>
                <a:off x="3978632" y="3403259"/>
                <a:ext cx="8950" cy="7590"/>
              </a:xfrm>
              <a:custGeom>
                <a:avLst/>
                <a:gdLst/>
                <a:ahLst/>
                <a:cxnLst/>
                <a:rect l="l" t="t" r="r" b="b"/>
                <a:pathLst>
                  <a:path w="1138" h="965" extrusionOk="0">
                    <a:moveTo>
                      <a:pt x="654" y="1"/>
                    </a:moveTo>
                    <a:cubicBezTo>
                      <a:pt x="219" y="1"/>
                      <a:pt x="1" y="509"/>
                      <a:pt x="315" y="823"/>
                    </a:cubicBezTo>
                    <a:cubicBezTo>
                      <a:pt x="413" y="921"/>
                      <a:pt x="533" y="964"/>
                      <a:pt x="651" y="964"/>
                    </a:cubicBezTo>
                    <a:cubicBezTo>
                      <a:pt x="899" y="964"/>
                      <a:pt x="1138" y="772"/>
                      <a:pt x="1138" y="485"/>
                    </a:cubicBezTo>
                    <a:cubicBezTo>
                      <a:pt x="1138" y="206"/>
                      <a:pt x="920" y="1"/>
                      <a:pt x="654"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534" name="Google Shape;1534;p17"/>
            <p:cNvGrpSpPr/>
            <p:nvPr/>
          </p:nvGrpSpPr>
          <p:grpSpPr>
            <a:xfrm>
              <a:off x="1594653" y="2654245"/>
              <a:ext cx="53024" cy="45588"/>
              <a:chOff x="3925166" y="3491008"/>
              <a:chExt cx="31405" cy="27001"/>
            </a:xfrm>
          </p:grpSpPr>
          <p:sp>
            <p:nvSpPr>
              <p:cNvPr id="1535" name="Google Shape;1535;p17"/>
              <p:cNvSpPr/>
              <p:nvPr/>
            </p:nvSpPr>
            <p:spPr>
              <a:xfrm>
                <a:off x="3925166" y="3491008"/>
                <a:ext cx="31405" cy="27001"/>
              </a:xfrm>
              <a:custGeom>
                <a:avLst/>
                <a:gdLst/>
                <a:ahLst/>
                <a:cxnLst/>
                <a:rect l="l" t="t" r="r" b="b"/>
                <a:pathLst>
                  <a:path w="3993" h="3433" extrusionOk="0">
                    <a:moveTo>
                      <a:pt x="2273" y="1"/>
                    </a:moveTo>
                    <a:cubicBezTo>
                      <a:pt x="1853" y="1"/>
                      <a:pt x="1425" y="157"/>
                      <a:pt x="1077" y="505"/>
                    </a:cubicBezTo>
                    <a:cubicBezTo>
                      <a:pt x="0" y="1582"/>
                      <a:pt x="763" y="3432"/>
                      <a:pt x="2287" y="3432"/>
                    </a:cubicBezTo>
                    <a:cubicBezTo>
                      <a:pt x="3230" y="3432"/>
                      <a:pt x="3992" y="2658"/>
                      <a:pt x="3992" y="1715"/>
                    </a:cubicBezTo>
                    <a:cubicBezTo>
                      <a:pt x="3992" y="683"/>
                      <a:pt x="3151" y="1"/>
                      <a:pt x="2273"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36" name="Google Shape;1536;p17"/>
              <p:cNvSpPr/>
              <p:nvPr/>
            </p:nvSpPr>
            <p:spPr>
              <a:xfrm>
                <a:off x="3939339" y="3500682"/>
                <a:ext cx="7621" cy="7621"/>
              </a:xfrm>
              <a:custGeom>
                <a:avLst/>
                <a:gdLst/>
                <a:ahLst/>
                <a:cxnLst/>
                <a:rect l="l" t="t" r="r" b="b"/>
                <a:pathLst>
                  <a:path w="969" h="969" extrusionOk="0">
                    <a:moveTo>
                      <a:pt x="485" y="1"/>
                    </a:moveTo>
                    <a:cubicBezTo>
                      <a:pt x="219" y="1"/>
                      <a:pt x="1" y="218"/>
                      <a:pt x="1" y="485"/>
                    </a:cubicBezTo>
                    <a:cubicBezTo>
                      <a:pt x="1" y="751"/>
                      <a:pt x="219" y="968"/>
                      <a:pt x="485" y="968"/>
                    </a:cubicBezTo>
                    <a:cubicBezTo>
                      <a:pt x="751" y="968"/>
                      <a:pt x="969" y="751"/>
                      <a:pt x="969" y="485"/>
                    </a:cubicBezTo>
                    <a:cubicBezTo>
                      <a:pt x="969" y="218"/>
                      <a:pt x="751" y="1"/>
                      <a:pt x="485"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537" name="Google Shape;1537;p17"/>
            <p:cNvGrpSpPr/>
            <p:nvPr/>
          </p:nvGrpSpPr>
          <p:grpSpPr>
            <a:xfrm>
              <a:off x="1185518" y="2400930"/>
              <a:ext cx="53011" cy="45415"/>
              <a:chOff x="3682845" y="3340976"/>
              <a:chExt cx="31397" cy="26898"/>
            </a:xfrm>
          </p:grpSpPr>
          <p:sp>
            <p:nvSpPr>
              <p:cNvPr id="1538" name="Google Shape;1538;p17"/>
              <p:cNvSpPr/>
              <p:nvPr/>
            </p:nvSpPr>
            <p:spPr>
              <a:xfrm>
                <a:off x="3682845" y="3340976"/>
                <a:ext cx="31397" cy="26898"/>
              </a:xfrm>
              <a:custGeom>
                <a:avLst/>
                <a:gdLst/>
                <a:ahLst/>
                <a:cxnLst/>
                <a:rect l="l" t="t" r="r" b="b"/>
                <a:pathLst>
                  <a:path w="3992" h="3420" extrusionOk="0">
                    <a:moveTo>
                      <a:pt x="2272" y="0"/>
                    </a:moveTo>
                    <a:cubicBezTo>
                      <a:pt x="1853" y="0"/>
                      <a:pt x="1425" y="156"/>
                      <a:pt x="1077" y="504"/>
                    </a:cubicBezTo>
                    <a:cubicBezTo>
                      <a:pt x="0" y="1581"/>
                      <a:pt x="762" y="3420"/>
                      <a:pt x="2286" y="3420"/>
                    </a:cubicBezTo>
                    <a:cubicBezTo>
                      <a:pt x="3230" y="3420"/>
                      <a:pt x="3992" y="2658"/>
                      <a:pt x="3992" y="1714"/>
                    </a:cubicBezTo>
                    <a:cubicBezTo>
                      <a:pt x="3992" y="683"/>
                      <a:pt x="3150" y="0"/>
                      <a:pt x="2272"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39" name="Google Shape;1539;p17"/>
              <p:cNvSpPr/>
              <p:nvPr/>
            </p:nvSpPr>
            <p:spPr>
              <a:xfrm>
                <a:off x="3695783" y="3350650"/>
                <a:ext cx="8856" cy="7645"/>
              </a:xfrm>
              <a:custGeom>
                <a:avLst/>
                <a:gdLst/>
                <a:ahLst/>
                <a:cxnLst/>
                <a:rect l="l" t="t" r="r" b="b"/>
                <a:pathLst>
                  <a:path w="1126" h="972" extrusionOk="0">
                    <a:moveTo>
                      <a:pt x="641" y="0"/>
                    </a:moveTo>
                    <a:cubicBezTo>
                      <a:pt x="206" y="0"/>
                      <a:pt x="0" y="520"/>
                      <a:pt x="303" y="823"/>
                    </a:cubicBezTo>
                    <a:cubicBezTo>
                      <a:pt x="401" y="926"/>
                      <a:pt x="524" y="972"/>
                      <a:pt x="643" y="972"/>
                    </a:cubicBezTo>
                    <a:cubicBezTo>
                      <a:pt x="890" y="972"/>
                      <a:pt x="1125" y="777"/>
                      <a:pt x="1125" y="484"/>
                    </a:cubicBezTo>
                    <a:cubicBezTo>
                      <a:pt x="1125" y="218"/>
                      <a:pt x="907" y="0"/>
                      <a:pt x="641"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540" name="Google Shape;1540;p17"/>
            <p:cNvGrpSpPr/>
            <p:nvPr/>
          </p:nvGrpSpPr>
          <p:grpSpPr>
            <a:xfrm>
              <a:off x="1375545" y="2422456"/>
              <a:ext cx="53183" cy="45574"/>
              <a:chOff x="3795393" y="3353725"/>
              <a:chExt cx="31499" cy="26993"/>
            </a:xfrm>
          </p:grpSpPr>
          <p:sp>
            <p:nvSpPr>
              <p:cNvPr id="1541" name="Google Shape;1541;p17"/>
              <p:cNvSpPr/>
              <p:nvPr/>
            </p:nvSpPr>
            <p:spPr>
              <a:xfrm>
                <a:off x="3795393" y="3353725"/>
                <a:ext cx="31499" cy="26993"/>
              </a:xfrm>
              <a:custGeom>
                <a:avLst/>
                <a:gdLst/>
                <a:ahLst/>
                <a:cxnLst/>
                <a:rect l="l" t="t" r="r" b="b"/>
                <a:pathLst>
                  <a:path w="4005" h="3432" extrusionOk="0">
                    <a:moveTo>
                      <a:pt x="2285" y="0"/>
                    </a:moveTo>
                    <a:cubicBezTo>
                      <a:pt x="1865" y="0"/>
                      <a:pt x="1437" y="156"/>
                      <a:pt x="1089" y="504"/>
                    </a:cubicBezTo>
                    <a:cubicBezTo>
                      <a:pt x="0" y="1581"/>
                      <a:pt x="775" y="3432"/>
                      <a:pt x="2299" y="3432"/>
                    </a:cubicBezTo>
                    <a:cubicBezTo>
                      <a:pt x="3242" y="3432"/>
                      <a:pt x="4005" y="2658"/>
                      <a:pt x="4005" y="1714"/>
                    </a:cubicBezTo>
                    <a:cubicBezTo>
                      <a:pt x="4005" y="683"/>
                      <a:pt x="3163" y="0"/>
                      <a:pt x="2285"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42" name="Google Shape;1542;p17"/>
              <p:cNvSpPr/>
              <p:nvPr/>
            </p:nvSpPr>
            <p:spPr>
              <a:xfrm>
                <a:off x="3809668" y="3363399"/>
                <a:ext cx="7613" cy="7613"/>
              </a:xfrm>
              <a:custGeom>
                <a:avLst/>
                <a:gdLst/>
                <a:ahLst/>
                <a:cxnLst/>
                <a:rect l="l" t="t" r="r" b="b"/>
                <a:pathLst>
                  <a:path w="968" h="968" extrusionOk="0">
                    <a:moveTo>
                      <a:pt x="484" y="0"/>
                    </a:moveTo>
                    <a:cubicBezTo>
                      <a:pt x="206" y="0"/>
                      <a:pt x="0" y="218"/>
                      <a:pt x="0" y="484"/>
                    </a:cubicBezTo>
                    <a:cubicBezTo>
                      <a:pt x="0" y="750"/>
                      <a:pt x="206" y="968"/>
                      <a:pt x="484" y="968"/>
                    </a:cubicBezTo>
                    <a:cubicBezTo>
                      <a:pt x="750" y="968"/>
                      <a:pt x="968" y="750"/>
                      <a:pt x="968" y="484"/>
                    </a:cubicBezTo>
                    <a:cubicBezTo>
                      <a:pt x="968" y="218"/>
                      <a:pt x="750" y="0"/>
                      <a:pt x="484"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543" name="Google Shape;1543;p17"/>
            <p:cNvGrpSpPr/>
            <p:nvPr/>
          </p:nvGrpSpPr>
          <p:grpSpPr>
            <a:xfrm>
              <a:off x="2019695" y="4126889"/>
              <a:ext cx="65719" cy="56251"/>
              <a:chOff x="4176909" y="4363221"/>
              <a:chExt cx="38924" cy="33316"/>
            </a:xfrm>
          </p:grpSpPr>
          <p:sp>
            <p:nvSpPr>
              <p:cNvPr id="1544" name="Google Shape;1544;p17"/>
              <p:cNvSpPr/>
              <p:nvPr/>
            </p:nvSpPr>
            <p:spPr>
              <a:xfrm>
                <a:off x="4176909" y="4363221"/>
                <a:ext cx="38924" cy="33316"/>
              </a:xfrm>
              <a:custGeom>
                <a:avLst/>
                <a:gdLst/>
                <a:ahLst/>
                <a:cxnLst/>
                <a:rect l="l" t="t" r="r" b="b"/>
                <a:pathLst>
                  <a:path w="4949" h="4236" extrusionOk="0">
                    <a:moveTo>
                      <a:pt x="2823" y="0"/>
                    </a:moveTo>
                    <a:cubicBezTo>
                      <a:pt x="2301" y="0"/>
                      <a:pt x="1767" y="195"/>
                      <a:pt x="1331" y="631"/>
                    </a:cubicBezTo>
                    <a:cubicBezTo>
                      <a:pt x="1" y="1961"/>
                      <a:pt x="944" y="4236"/>
                      <a:pt x="2831" y="4236"/>
                    </a:cubicBezTo>
                    <a:cubicBezTo>
                      <a:pt x="4005" y="4236"/>
                      <a:pt x="4948" y="3292"/>
                      <a:pt x="4948" y="2119"/>
                    </a:cubicBezTo>
                    <a:cubicBezTo>
                      <a:pt x="4948" y="844"/>
                      <a:pt x="3911" y="0"/>
                      <a:pt x="2823"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45" name="Google Shape;1545;p17"/>
              <p:cNvSpPr/>
              <p:nvPr/>
            </p:nvSpPr>
            <p:spPr>
              <a:xfrm>
                <a:off x="4192230" y="4372934"/>
                <a:ext cx="13897" cy="13992"/>
              </a:xfrm>
              <a:custGeom>
                <a:avLst/>
                <a:gdLst/>
                <a:ahLst/>
                <a:cxnLst/>
                <a:rect l="l" t="t" r="r" b="b"/>
                <a:pathLst>
                  <a:path w="1767" h="1779" extrusionOk="0">
                    <a:moveTo>
                      <a:pt x="883" y="1"/>
                    </a:moveTo>
                    <a:cubicBezTo>
                      <a:pt x="399" y="1"/>
                      <a:pt x="0" y="400"/>
                      <a:pt x="0" y="896"/>
                    </a:cubicBezTo>
                    <a:cubicBezTo>
                      <a:pt x="0" y="1380"/>
                      <a:pt x="399" y="1779"/>
                      <a:pt x="883" y="1779"/>
                    </a:cubicBezTo>
                    <a:cubicBezTo>
                      <a:pt x="1379" y="1779"/>
                      <a:pt x="1766" y="1380"/>
                      <a:pt x="1766" y="896"/>
                    </a:cubicBezTo>
                    <a:cubicBezTo>
                      <a:pt x="1766" y="400"/>
                      <a:pt x="1379" y="1"/>
                      <a:pt x="883"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546" name="Google Shape;1546;p17"/>
            <p:cNvGrpSpPr/>
            <p:nvPr/>
          </p:nvGrpSpPr>
          <p:grpSpPr>
            <a:xfrm>
              <a:off x="2102903" y="3526560"/>
              <a:ext cx="56663" cy="48576"/>
              <a:chOff x="4226191" y="4007660"/>
              <a:chExt cx="33560" cy="28770"/>
            </a:xfrm>
          </p:grpSpPr>
          <p:sp>
            <p:nvSpPr>
              <p:cNvPr id="1547" name="Google Shape;1547;p17"/>
              <p:cNvSpPr/>
              <p:nvPr/>
            </p:nvSpPr>
            <p:spPr>
              <a:xfrm>
                <a:off x="4226191" y="4007660"/>
                <a:ext cx="33560" cy="28770"/>
              </a:xfrm>
              <a:custGeom>
                <a:avLst/>
                <a:gdLst/>
                <a:ahLst/>
                <a:cxnLst/>
                <a:rect l="l" t="t" r="r" b="b"/>
                <a:pathLst>
                  <a:path w="4267" h="3658" extrusionOk="0">
                    <a:moveTo>
                      <a:pt x="2427" y="1"/>
                    </a:moveTo>
                    <a:cubicBezTo>
                      <a:pt x="1980" y="1"/>
                      <a:pt x="1524" y="167"/>
                      <a:pt x="1150" y="537"/>
                    </a:cubicBezTo>
                    <a:cubicBezTo>
                      <a:pt x="1" y="1686"/>
                      <a:pt x="811" y="3645"/>
                      <a:pt x="2444" y="3658"/>
                    </a:cubicBezTo>
                    <a:cubicBezTo>
                      <a:pt x="3436" y="3645"/>
                      <a:pt x="4259" y="2835"/>
                      <a:pt x="4259" y="1843"/>
                    </a:cubicBezTo>
                    <a:cubicBezTo>
                      <a:pt x="4267" y="736"/>
                      <a:pt x="3369" y="1"/>
                      <a:pt x="2427"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48" name="Google Shape;1548;p17"/>
              <p:cNvSpPr/>
              <p:nvPr/>
            </p:nvSpPr>
            <p:spPr>
              <a:xfrm>
                <a:off x="4239129" y="4017397"/>
                <a:ext cx="10948" cy="9383"/>
              </a:xfrm>
              <a:custGeom>
                <a:avLst/>
                <a:gdLst/>
                <a:ahLst/>
                <a:cxnLst/>
                <a:rect l="l" t="t" r="r" b="b"/>
                <a:pathLst>
                  <a:path w="1392" h="1193" extrusionOk="0">
                    <a:moveTo>
                      <a:pt x="787" y="0"/>
                    </a:moveTo>
                    <a:cubicBezTo>
                      <a:pt x="267" y="0"/>
                      <a:pt x="1" y="641"/>
                      <a:pt x="376" y="1016"/>
                    </a:cubicBezTo>
                    <a:cubicBezTo>
                      <a:pt x="497" y="1138"/>
                      <a:pt x="647" y="1192"/>
                      <a:pt x="794" y="1192"/>
                    </a:cubicBezTo>
                    <a:cubicBezTo>
                      <a:pt x="1099" y="1192"/>
                      <a:pt x="1392" y="957"/>
                      <a:pt x="1392" y="605"/>
                    </a:cubicBezTo>
                    <a:cubicBezTo>
                      <a:pt x="1392" y="266"/>
                      <a:pt x="1126" y="0"/>
                      <a:pt x="787"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549" name="Google Shape;1549;p17"/>
            <p:cNvGrpSpPr/>
            <p:nvPr/>
          </p:nvGrpSpPr>
          <p:grpSpPr>
            <a:xfrm>
              <a:off x="1041903" y="2461829"/>
              <a:ext cx="56716" cy="48456"/>
              <a:chOff x="3597785" y="3377045"/>
              <a:chExt cx="33591" cy="28699"/>
            </a:xfrm>
          </p:grpSpPr>
          <p:sp>
            <p:nvSpPr>
              <p:cNvPr id="1550" name="Google Shape;1550;p17"/>
              <p:cNvSpPr/>
              <p:nvPr/>
            </p:nvSpPr>
            <p:spPr>
              <a:xfrm>
                <a:off x="3597785" y="3377045"/>
                <a:ext cx="33591" cy="28699"/>
              </a:xfrm>
              <a:custGeom>
                <a:avLst/>
                <a:gdLst/>
                <a:ahLst/>
                <a:cxnLst/>
                <a:rect l="l" t="t" r="r" b="b"/>
                <a:pathLst>
                  <a:path w="4271" h="3649" extrusionOk="0">
                    <a:moveTo>
                      <a:pt x="2428" y="0"/>
                    </a:moveTo>
                    <a:cubicBezTo>
                      <a:pt x="1979" y="0"/>
                      <a:pt x="1522" y="167"/>
                      <a:pt x="1150" y="539"/>
                    </a:cubicBezTo>
                    <a:cubicBezTo>
                      <a:pt x="0" y="1676"/>
                      <a:pt x="811" y="3648"/>
                      <a:pt x="2444" y="3648"/>
                    </a:cubicBezTo>
                    <a:cubicBezTo>
                      <a:pt x="3448" y="3648"/>
                      <a:pt x="4259" y="2826"/>
                      <a:pt x="4271" y="1822"/>
                    </a:cubicBezTo>
                    <a:cubicBezTo>
                      <a:pt x="4262" y="726"/>
                      <a:pt x="3364" y="0"/>
                      <a:pt x="2428"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51" name="Google Shape;1551;p17"/>
              <p:cNvSpPr/>
              <p:nvPr/>
            </p:nvSpPr>
            <p:spPr>
              <a:xfrm>
                <a:off x="3612343" y="3386703"/>
                <a:ext cx="9328" cy="9336"/>
              </a:xfrm>
              <a:custGeom>
                <a:avLst/>
                <a:gdLst/>
                <a:ahLst/>
                <a:cxnLst/>
                <a:rect l="l" t="t" r="r" b="b"/>
                <a:pathLst>
                  <a:path w="1186" h="1187" extrusionOk="0">
                    <a:moveTo>
                      <a:pt x="593" y="1"/>
                    </a:moveTo>
                    <a:cubicBezTo>
                      <a:pt x="266" y="1"/>
                      <a:pt x="0" y="267"/>
                      <a:pt x="0" y="594"/>
                    </a:cubicBezTo>
                    <a:cubicBezTo>
                      <a:pt x="0" y="920"/>
                      <a:pt x="266" y="1186"/>
                      <a:pt x="593" y="1186"/>
                    </a:cubicBezTo>
                    <a:cubicBezTo>
                      <a:pt x="920" y="1186"/>
                      <a:pt x="1186" y="920"/>
                      <a:pt x="1186" y="594"/>
                    </a:cubicBezTo>
                    <a:cubicBezTo>
                      <a:pt x="1186" y="267"/>
                      <a:pt x="920" y="1"/>
                      <a:pt x="593"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552" name="Google Shape;1552;p17"/>
            <p:cNvGrpSpPr/>
            <p:nvPr/>
          </p:nvGrpSpPr>
          <p:grpSpPr>
            <a:xfrm>
              <a:off x="1531682" y="2956109"/>
              <a:ext cx="56716" cy="48443"/>
              <a:chOff x="3887870" y="3669796"/>
              <a:chExt cx="33591" cy="28692"/>
            </a:xfrm>
          </p:grpSpPr>
          <p:sp>
            <p:nvSpPr>
              <p:cNvPr id="1553" name="Google Shape;1553;p17"/>
              <p:cNvSpPr/>
              <p:nvPr/>
            </p:nvSpPr>
            <p:spPr>
              <a:xfrm>
                <a:off x="3887870" y="3669796"/>
                <a:ext cx="33591" cy="28692"/>
              </a:xfrm>
              <a:custGeom>
                <a:avLst/>
                <a:gdLst/>
                <a:ahLst/>
                <a:cxnLst/>
                <a:rect l="l" t="t" r="r" b="b"/>
                <a:pathLst>
                  <a:path w="4271" h="3648" extrusionOk="0">
                    <a:moveTo>
                      <a:pt x="2431" y="0"/>
                    </a:moveTo>
                    <a:cubicBezTo>
                      <a:pt x="1981" y="0"/>
                      <a:pt x="1522" y="167"/>
                      <a:pt x="1150" y="539"/>
                    </a:cubicBezTo>
                    <a:cubicBezTo>
                      <a:pt x="1" y="1676"/>
                      <a:pt x="823" y="3648"/>
                      <a:pt x="2444" y="3648"/>
                    </a:cubicBezTo>
                    <a:cubicBezTo>
                      <a:pt x="3448" y="3648"/>
                      <a:pt x="4271" y="2825"/>
                      <a:pt x="4271" y="1821"/>
                    </a:cubicBezTo>
                    <a:cubicBezTo>
                      <a:pt x="4271" y="725"/>
                      <a:pt x="3370" y="0"/>
                      <a:pt x="2431"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54" name="Google Shape;1554;p17"/>
              <p:cNvSpPr/>
              <p:nvPr/>
            </p:nvSpPr>
            <p:spPr>
              <a:xfrm>
                <a:off x="3902428" y="3679454"/>
                <a:ext cx="9422" cy="9328"/>
              </a:xfrm>
              <a:custGeom>
                <a:avLst/>
                <a:gdLst/>
                <a:ahLst/>
                <a:cxnLst/>
                <a:rect l="l" t="t" r="r" b="b"/>
                <a:pathLst>
                  <a:path w="1198" h="1186" extrusionOk="0">
                    <a:moveTo>
                      <a:pt x="593" y="1"/>
                    </a:moveTo>
                    <a:cubicBezTo>
                      <a:pt x="266" y="1"/>
                      <a:pt x="0" y="267"/>
                      <a:pt x="0" y="593"/>
                    </a:cubicBezTo>
                    <a:cubicBezTo>
                      <a:pt x="0" y="920"/>
                      <a:pt x="266" y="1186"/>
                      <a:pt x="593" y="1186"/>
                    </a:cubicBezTo>
                    <a:cubicBezTo>
                      <a:pt x="932" y="1186"/>
                      <a:pt x="1198" y="920"/>
                      <a:pt x="1198" y="593"/>
                    </a:cubicBezTo>
                    <a:cubicBezTo>
                      <a:pt x="1198" y="267"/>
                      <a:pt x="932" y="1"/>
                      <a:pt x="593"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555" name="Google Shape;1555;p17"/>
            <p:cNvGrpSpPr/>
            <p:nvPr/>
          </p:nvGrpSpPr>
          <p:grpSpPr>
            <a:xfrm>
              <a:off x="1414254" y="2638403"/>
              <a:ext cx="56556" cy="48576"/>
              <a:chOff x="3818320" y="3481625"/>
              <a:chExt cx="33497" cy="28770"/>
            </a:xfrm>
          </p:grpSpPr>
          <p:sp>
            <p:nvSpPr>
              <p:cNvPr id="1556" name="Google Shape;1556;p17"/>
              <p:cNvSpPr/>
              <p:nvPr/>
            </p:nvSpPr>
            <p:spPr>
              <a:xfrm>
                <a:off x="3818320" y="3481625"/>
                <a:ext cx="33497" cy="28770"/>
              </a:xfrm>
              <a:custGeom>
                <a:avLst/>
                <a:gdLst/>
                <a:ahLst/>
                <a:cxnLst/>
                <a:rect l="l" t="t" r="r" b="b"/>
                <a:pathLst>
                  <a:path w="4259" h="3658" extrusionOk="0">
                    <a:moveTo>
                      <a:pt x="2421" y="1"/>
                    </a:moveTo>
                    <a:cubicBezTo>
                      <a:pt x="1975" y="1"/>
                      <a:pt x="1520" y="166"/>
                      <a:pt x="1150" y="537"/>
                    </a:cubicBezTo>
                    <a:cubicBezTo>
                      <a:pt x="1" y="1686"/>
                      <a:pt x="811" y="3658"/>
                      <a:pt x="2432" y="3658"/>
                    </a:cubicBezTo>
                    <a:cubicBezTo>
                      <a:pt x="3448" y="3658"/>
                      <a:pt x="4259" y="2835"/>
                      <a:pt x="4259" y="1831"/>
                    </a:cubicBezTo>
                    <a:cubicBezTo>
                      <a:pt x="4259" y="732"/>
                      <a:pt x="3359" y="1"/>
                      <a:pt x="2421"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57" name="Google Shape;1557;p17"/>
              <p:cNvSpPr/>
              <p:nvPr/>
            </p:nvSpPr>
            <p:spPr>
              <a:xfrm>
                <a:off x="3831258" y="3491362"/>
                <a:ext cx="10956" cy="9375"/>
              </a:xfrm>
              <a:custGeom>
                <a:avLst/>
                <a:gdLst/>
                <a:ahLst/>
                <a:cxnLst/>
                <a:rect l="l" t="t" r="r" b="b"/>
                <a:pathLst>
                  <a:path w="1393" h="1192" extrusionOk="0">
                    <a:moveTo>
                      <a:pt x="787" y="0"/>
                    </a:moveTo>
                    <a:cubicBezTo>
                      <a:pt x="267" y="0"/>
                      <a:pt x="1" y="641"/>
                      <a:pt x="376" y="1016"/>
                    </a:cubicBezTo>
                    <a:cubicBezTo>
                      <a:pt x="497" y="1137"/>
                      <a:pt x="646" y="1192"/>
                      <a:pt x="792" y="1192"/>
                    </a:cubicBezTo>
                    <a:cubicBezTo>
                      <a:pt x="1098" y="1192"/>
                      <a:pt x="1392" y="953"/>
                      <a:pt x="1392" y="593"/>
                    </a:cubicBezTo>
                    <a:cubicBezTo>
                      <a:pt x="1392" y="266"/>
                      <a:pt x="1126" y="0"/>
                      <a:pt x="787"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558" name="Google Shape;1558;p17"/>
            <p:cNvGrpSpPr/>
            <p:nvPr/>
          </p:nvGrpSpPr>
          <p:grpSpPr>
            <a:xfrm>
              <a:off x="2190613" y="3717835"/>
              <a:ext cx="63302" cy="54246"/>
              <a:chOff x="4278139" y="4120948"/>
              <a:chExt cx="37492" cy="32129"/>
            </a:xfrm>
          </p:grpSpPr>
          <p:sp>
            <p:nvSpPr>
              <p:cNvPr id="1559" name="Google Shape;1559;p17"/>
              <p:cNvSpPr/>
              <p:nvPr/>
            </p:nvSpPr>
            <p:spPr>
              <a:xfrm>
                <a:off x="4278139" y="4120948"/>
                <a:ext cx="37492" cy="32129"/>
              </a:xfrm>
              <a:custGeom>
                <a:avLst/>
                <a:gdLst/>
                <a:ahLst/>
                <a:cxnLst/>
                <a:rect l="l" t="t" r="r" b="b"/>
                <a:pathLst>
                  <a:path w="4767" h="4085" extrusionOk="0">
                    <a:moveTo>
                      <a:pt x="2708" y="0"/>
                    </a:moveTo>
                    <a:cubicBezTo>
                      <a:pt x="2207" y="0"/>
                      <a:pt x="1697" y="186"/>
                      <a:pt x="1283" y="600"/>
                    </a:cubicBezTo>
                    <a:cubicBezTo>
                      <a:pt x="1" y="1895"/>
                      <a:pt x="908" y="4084"/>
                      <a:pt x="2722" y="4084"/>
                    </a:cubicBezTo>
                    <a:cubicBezTo>
                      <a:pt x="3847" y="4084"/>
                      <a:pt x="4755" y="3177"/>
                      <a:pt x="4767" y="2052"/>
                    </a:cubicBezTo>
                    <a:cubicBezTo>
                      <a:pt x="4767" y="815"/>
                      <a:pt x="3758" y="0"/>
                      <a:pt x="2708"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60" name="Google Shape;1560;p17"/>
              <p:cNvSpPr/>
              <p:nvPr/>
            </p:nvSpPr>
            <p:spPr>
              <a:xfrm>
                <a:off x="4290983" y="4130614"/>
                <a:ext cx="14943" cy="12812"/>
              </a:xfrm>
              <a:custGeom>
                <a:avLst/>
                <a:gdLst/>
                <a:ahLst/>
                <a:cxnLst/>
                <a:rect l="l" t="t" r="r" b="b"/>
                <a:pathLst>
                  <a:path w="1900" h="1629" extrusionOk="0">
                    <a:moveTo>
                      <a:pt x="1089" y="0"/>
                    </a:moveTo>
                    <a:cubicBezTo>
                      <a:pt x="363" y="0"/>
                      <a:pt x="1" y="883"/>
                      <a:pt x="509" y="1391"/>
                    </a:cubicBezTo>
                    <a:cubicBezTo>
                      <a:pt x="673" y="1555"/>
                      <a:pt x="876" y="1629"/>
                      <a:pt x="1076" y="1629"/>
                    </a:cubicBezTo>
                    <a:cubicBezTo>
                      <a:pt x="1495" y="1629"/>
                      <a:pt x="1900" y="1306"/>
                      <a:pt x="1900" y="823"/>
                    </a:cubicBezTo>
                    <a:cubicBezTo>
                      <a:pt x="1900" y="363"/>
                      <a:pt x="1537" y="0"/>
                      <a:pt x="1089"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561" name="Google Shape;1561;p17"/>
            <p:cNvGrpSpPr/>
            <p:nvPr/>
          </p:nvGrpSpPr>
          <p:grpSpPr>
            <a:xfrm>
              <a:off x="2429958" y="3475448"/>
              <a:ext cx="56556" cy="48443"/>
              <a:chOff x="4419898" y="3977388"/>
              <a:chExt cx="33497" cy="28692"/>
            </a:xfrm>
          </p:grpSpPr>
          <p:sp>
            <p:nvSpPr>
              <p:cNvPr id="1562" name="Google Shape;1562;p17"/>
              <p:cNvSpPr/>
              <p:nvPr/>
            </p:nvSpPr>
            <p:spPr>
              <a:xfrm>
                <a:off x="4419898" y="3977388"/>
                <a:ext cx="33497" cy="28692"/>
              </a:xfrm>
              <a:custGeom>
                <a:avLst/>
                <a:gdLst/>
                <a:ahLst/>
                <a:cxnLst/>
                <a:rect l="l" t="t" r="r" b="b"/>
                <a:pathLst>
                  <a:path w="4259" h="3648" extrusionOk="0">
                    <a:moveTo>
                      <a:pt x="2426" y="0"/>
                    </a:moveTo>
                    <a:cubicBezTo>
                      <a:pt x="1979" y="0"/>
                      <a:pt x="1522" y="167"/>
                      <a:pt x="1150" y="539"/>
                    </a:cubicBezTo>
                    <a:cubicBezTo>
                      <a:pt x="1" y="1688"/>
                      <a:pt x="811" y="3648"/>
                      <a:pt x="2432" y="3648"/>
                    </a:cubicBezTo>
                    <a:cubicBezTo>
                      <a:pt x="3448" y="3648"/>
                      <a:pt x="4259" y="2837"/>
                      <a:pt x="4259" y="1833"/>
                    </a:cubicBezTo>
                    <a:cubicBezTo>
                      <a:pt x="4259" y="729"/>
                      <a:pt x="3362" y="0"/>
                      <a:pt x="2426"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63" name="Google Shape;1563;p17"/>
              <p:cNvSpPr/>
              <p:nvPr/>
            </p:nvSpPr>
            <p:spPr>
              <a:xfrm>
                <a:off x="4432742" y="3987046"/>
                <a:ext cx="11042" cy="9399"/>
              </a:xfrm>
              <a:custGeom>
                <a:avLst/>
                <a:gdLst/>
                <a:ahLst/>
                <a:cxnLst/>
                <a:rect l="l" t="t" r="r" b="b"/>
                <a:pathLst>
                  <a:path w="1404" h="1195" extrusionOk="0">
                    <a:moveTo>
                      <a:pt x="799" y="0"/>
                    </a:moveTo>
                    <a:cubicBezTo>
                      <a:pt x="267" y="0"/>
                      <a:pt x="1" y="641"/>
                      <a:pt x="376" y="1016"/>
                    </a:cubicBezTo>
                    <a:cubicBezTo>
                      <a:pt x="499" y="1139"/>
                      <a:pt x="650" y="1195"/>
                      <a:pt x="799" y="1195"/>
                    </a:cubicBezTo>
                    <a:cubicBezTo>
                      <a:pt x="1104" y="1195"/>
                      <a:pt x="1396" y="963"/>
                      <a:pt x="1404" y="605"/>
                    </a:cubicBezTo>
                    <a:cubicBezTo>
                      <a:pt x="1404" y="266"/>
                      <a:pt x="1138" y="0"/>
                      <a:pt x="799"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564" name="Google Shape;1564;p17"/>
            <p:cNvGrpSpPr/>
            <p:nvPr/>
          </p:nvGrpSpPr>
          <p:grpSpPr>
            <a:xfrm>
              <a:off x="1989339" y="3572188"/>
              <a:ext cx="56556" cy="48562"/>
              <a:chOff x="4158930" y="4034684"/>
              <a:chExt cx="33497" cy="28762"/>
            </a:xfrm>
          </p:grpSpPr>
          <p:sp>
            <p:nvSpPr>
              <p:cNvPr id="1565" name="Google Shape;1565;p17"/>
              <p:cNvSpPr/>
              <p:nvPr/>
            </p:nvSpPr>
            <p:spPr>
              <a:xfrm>
                <a:off x="4158930" y="4034684"/>
                <a:ext cx="33497" cy="28762"/>
              </a:xfrm>
              <a:custGeom>
                <a:avLst/>
                <a:gdLst/>
                <a:ahLst/>
                <a:cxnLst/>
                <a:rect l="l" t="t" r="r" b="b"/>
                <a:pathLst>
                  <a:path w="4259" h="3657" extrusionOk="0">
                    <a:moveTo>
                      <a:pt x="2421" y="0"/>
                    </a:moveTo>
                    <a:cubicBezTo>
                      <a:pt x="1974" y="0"/>
                      <a:pt x="1520" y="166"/>
                      <a:pt x="1149" y="536"/>
                    </a:cubicBezTo>
                    <a:cubicBezTo>
                      <a:pt x="0" y="1685"/>
                      <a:pt x="811" y="3645"/>
                      <a:pt x="2432" y="3657"/>
                    </a:cubicBezTo>
                    <a:cubicBezTo>
                      <a:pt x="3436" y="3645"/>
                      <a:pt x="4258" y="2834"/>
                      <a:pt x="4258" y="1830"/>
                    </a:cubicBezTo>
                    <a:cubicBezTo>
                      <a:pt x="4258" y="732"/>
                      <a:pt x="3358" y="0"/>
                      <a:pt x="2421"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66" name="Google Shape;1566;p17"/>
              <p:cNvSpPr/>
              <p:nvPr/>
            </p:nvSpPr>
            <p:spPr>
              <a:xfrm>
                <a:off x="4173385" y="4044319"/>
                <a:ext cx="9336" cy="9430"/>
              </a:xfrm>
              <a:custGeom>
                <a:avLst/>
                <a:gdLst/>
                <a:ahLst/>
                <a:cxnLst/>
                <a:rect l="l" t="t" r="r" b="b"/>
                <a:pathLst>
                  <a:path w="1187" h="1199" extrusionOk="0">
                    <a:moveTo>
                      <a:pt x="594" y="1"/>
                    </a:moveTo>
                    <a:cubicBezTo>
                      <a:pt x="267" y="1"/>
                      <a:pt x="1" y="279"/>
                      <a:pt x="1" y="605"/>
                    </a:cubicBezTo>
                    <a:cubicBezTo>
                      <a:pt x="1" y="932"/>
                      <a:pt x="267" y="1198"/>
                      <a:pt x="594" y="1198"/>
                    </a:cubicBezTo>
                    <a:cubicBezTo>
                      <a:pt x="920" y="1198"/>
                      <a:pt x="1186" y="932"/>
                      <a:pt x="1186" y="605"/>
                    </a:cubicBezTo>
                    <a:cubicBezTo>
                      <a:pt x="1186" y="279"/>
                      <a:pt x="920" y="1"/>
                      <a:pt x="594"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567" name="Google Shape;1567;p17"/>
            <p:cNvGrpSpPr/>
            <p:nvPr/>
          </p:nvGrpSpPr>
          <p:grpSpPr>
            <a:xfrm>
              <a:off x="1948850" y="3441108"/>
              <a:ext cx="56556" cy="48576"/>
              <a:chOff x="4134949" y="3957049"/>
              <a:chExt cx="33497" cy="28770"/>
            </a:xfrm>
          </p:grpSpPr>
          <p:sp>
            <p:nvSpPr>
              <p:cNvPr id="1568" name="Google Shape;1568;p17"/>
              <p:cNvSpPr/>
              <p:nvPr/>
            </p:nvSpPr>
            <p:spPr>
              <a:xfrm>
                <a:off x="4134949" y="3957049"/>
                <a:ext cx="33497" cy="28770"/>
              </a:xfrm>
              <a:custGeom>
                <a:avLst/>
                <a:gdLst/>
                <a:ahLst/>
                <a:cxnLst/>
                <a:rect l="l" t="t" r="r" b="b"/>
                <a:pathLst>
                  <a:path w="4259" h="3658" extrusionOk="0">
                    <a:moveTo>
                      <a:pt x="2421" y="0"/>
                    </a:moveTo>
                    <a:cubicBezTo>
                      <a:pt x="1975" y="0"/>
                      <a:pt x="1520" y="166"/>
                      <a:pt x="1150" y="536"/>
                    </a:cubicBezTo>
                    <a:cubicBezTo>
                      <a:pt x="1" y="1685"/>
                      <a:pt x="811" y="3657"/>
                      <a:pt x="2432" y="3657"/>
                    </a:cubicBezTo>
                    <a:cubicBezTo>
                      <a:pt x="3436" y="3657"/>
                      <a:pt x="4259" y="2834"/>
                      <a:pt x="4259" y="1830"/>
                    </a:cubicBezTo>
                    <a:cubicBezTo>
                      <a:pt x="4259" y="732"/>
                      <a:pt x="3359" y="0"/>
                      <a:pt x="2421"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69" name="Google Shape;1569;p17"/>
              <p:cNvSpPr/>
              <p:nvPr/>
            </p:nvSpPr>
            <p:spPr>
              <a:xfrm>
                <a:off x="4147793" y="3966778"/>
                <a:ext cx="10956" cy="9383"/>
              </a:xfrm>
              <a:custGeom>
                <a:avLst/>
                <a:gdLst/>
                <a:ahLst/>
                <a:cxnLst/>
                <a:rect l="l" t="t" r="r" b="b"/>
                <a:pathLst>
                  <a:path w="1393" h="1193" extrusionOk="0">
                    <a:moveTo>
                      <a:pt x="799" y="1"/>
                    </a:moveTo>
                    <a:cubicBezTo>
                      <a:pt x="267" y="1"/>
                      <a:pt x="1" y="642"/>
                      <a:pt x="376" y="1017"/>
                    </a:cubicBezTo>
                    <a:cubicBezTo>
                      <a:pt x="497" y="1138"/>
                      <a:pt x="646" y="1192"/>
                      <a:pt x="792" y="1192"/>
                    </a:cubicBezTo>
                    <a:cubicBezTo>
                      <a:pt x="1098" y="1192"/>
                      <a:pt x="1392" y="954"/>
                      <a:pt x="1392" y="593"/>
                    </a:cubicBezTo>
                    <a:cubicBezTo>
                      <a:pt x="1392" y="267"/>
                      <a:pt x="1126" y="1"/>
                      <a:pt x="799"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570" name="Google Shape;1570;p17"/>
            <p:cNvGrpSpPr/>
            <p:nvPr/>
          </p:nvGrpSpPr>
          <p:grpSpPr>
            <a:xfrm>
              <a:off x="2047967" y="3824972"/>
              <a:ext cx="73580" cy="62917"/>
              <a:chOff x="4193653" y="4184403"/>
              <a:chExt cx="43580" cy="37264"/>
            </a:xfrm>
          </p:grpSpPr>
          <p:sp>
            <p:nvSpPr>
              <p:cNvPr id="1571" name="Google Shape;1571;p17"/>
              <p:cNvSpPr/>
              <p:nvPr/>
            </p:nvSpPr>
            <p:spPr>
              <a:xfrm>
                <a:off x="4193653" y="4184403"/>
                <a:ext cx="43580" cy="37264"/>
              </a:xfrm>
              <a:custGeom>
                <a:avLst/>
                <a:gdLst/>
                <a:ahLst/>
                <a:cxnLst/>
                <a:rect l="l" t="t" r="r" b="b"/>
                <a:pathLst>
                  <a:path w="5541" h="4738" extrusionOk="0">
                    <a:moveTo>
                      <a:pt x="3156" y="1"/>
                    </a:moveTo>
                    <a:cubicBezTo>
                      <a:pt x="2575" y="1"/>
                      <a:pt x="1982" y="216"/>
                      <a:pt x="1501" y="698"/>
                    </a:cubicBezTo>
                    <a:cubicBezTo>
                      <a:pt x="1" y="2185"/>
                      <a:pt x="1065" y="4738"/>
                      <a:pt x="3170" y="4738"/>
                    </a:cubicBezTo>
                    <a:cubicBezTo>
                      <a:pt x="4476" y="4738"/>
                      <a:pt x="5529" y="3673"/>
                      <a:pt x="5541" y="2367"/>
                    </a:cubicBezTo>
                    <a:cubicBezTo>
                      <a:pt x="5541" y="943"/>
                      <a:pt x="4373" y="1"/>
                      <a:pt x="3156"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72" name="Google Shape;1572;p17"/>
              <p:cNvSpPr/>
              <p:nvPr/>
            </p:nvSpPr>
            <p:spPr>
              <a:xfrm>
                <a:off x="4206591" y="4194069"/>
                <a:ext cx="20944" cy="17948"/>
              </a:xfrm>
              <a:custGeom>
                <a:avLst/>
                <a:gdLst/>
                <a:ahLst/>
                <a:cxnLst/>
                <a:rect l="l" t="t" r="r" b="b"/>
                <a:pathLst>
                  <a:path w="2663" h="2282" extrusionOk="0">
                    <a:moveTo>
                      <a:pt x="1525" y="1"/>
                    </a:moveTo>
                    <a:cubicBezTo>
                      <a:pt x="509" y="1"/>
                      <a:pt x="1" y="1223"/>
                      <a:pt x="714" y="1948"/>
                    </a:cubicBezTo>
                    <a:cubicBezTo>
                      <a:pt x="948" y="2179"/>
                      <a:pt x="1234" y="2282"/>
                      <a:pt x="1514" y="2282"/>
                    </a:cubicBezTo>
                    <a:cubicBezTo>
                      <a:pt x="2101" y="2282"/>
                      <a:pt x="2662" y="1826"/>
                      <a:pt x="2662" y="1138"/>
                    </a:cubicBezTo>
                    <a:cubicBezTo>
                      <a:pt x="2662" y="509"/>
                      <a:pt x="2154" y="1"/>
                      <a:pt x="1525"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573" name="Google Shape;1573;p17"/>
            <p:cNvGrpSpPr/>
            <p:nvPr/>
          </p:nvGrpSpPr>
          <p:grpSpPr>
            <a:xfrm>
              <a:off x="2301136" y="3418812"/>
              <a:ext cx="73580" cy="62997"/>
              <a:chOff x="4343600" y="3943844"/>
              <a:chExt cx="43580" cy="37312"/>
            </a:xfrm>
          </p:grpSpPr>
          <p:sp>
            <p:nvSpPr>
              <p:cNvPr id="1574" name="Google Shape;1574;p17"/>
              <p:cNvSpPr/>
              <p:nvPr/>
            </p:nvSpPr>
            <p:spPr>
              <a:xfrm>
                <a:off x="4343600" y="3943844"/>
                <a:ext cx="43580" cy="37312"/>
              </a:xfrm>
              <a:custGeom>
                <a:avLst/>
                <a:gdLst/>
                <a:ahLst/>
                <a:cxnLst/>
                <a:rect l="l" t="t" r="r" b="b"/>
                <a:pathLst>
                  <a:path w="5541" h="4744" extrusionOk="0">
                    <a:moveTo>
                      <a:pt x="3156" y="1"/>
                    </a:moveTo>
                    <a:cubicBezTo>
                      <a:pt x="2574" y="1"/>
                      <a:pt x="1982" y="218"/>
                      <a:pt x="1500" y="703"/>
                    </a:cubicBezTo>
                    <a:cubicBezTo>
                      <a:pt x="0" y="2191"/>
                      <a:pt x="1065" y="4743"/>
                      <a:pt x="3169" y="4743"/>
                    </a:cubicBezTo>
                    <a:cubicBezTo>
                      <a:pt x="4476" y="4731"/>
                      <a:pt x="5528" y="3679"/>
                      <a:pt x="5540" y="2372"/>
                    </a:cubicBezTo>
                    <a:cubicBezTo>
                      <a:pt x="5540" y="949"/>
                      <a:pt x="4373" y="1"/>
                      <a:pt x="3156"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75" name="Google Shape;1575;p17"/>
              <p:cNvSpPr/>
              <p:nvPr/>
            </p:nvSpPr>
            <p:spPr>
              <a:xfrm>
                <a:off x="4359581" y="3953557"/>
                <a:ext cx="17893" cy="17893"/>
              </a:xfrm>
              <a:custGeom>
                <a:avLst/>
                <a:gdLst/>
                <a:ahLst/>
                <a:cxnLst/>
                <a:rect l="l" t="t" r="r" b="b"/>
                <a:pathLst>
                  <a:path w="2275" h="2275" extrusionOk="0">
                    <a:moveTo>
                      <a:pt x="1137" y="0"/>
                    </a:moveTo>
                    <a:cubicBezTo>
                      <a:pt x="508" y="0"/>
                      <a:pt x="0" y="508"/>
                      <a:pt x="0" y="1137"/>
                    </a:cubicBezTo>
                    <a:cubicBezTo>
                      <a:pt x="0" y="1766"/>
                      <a:pt x="508" y="2274"/>
                      <a:pt x="1137" y="2274"/>
                    </a:cubicBezTo>
                    <a:cubicBezTo>
                      <a:pt x="1766" y="2274"/>
                      <a:pt x="2275" y="1766"/>
                      <a:pt x="2275" y="1137"/>
                    </a:cubicBezTo>
                    <a:cubicBezTo>
                      <a:pt x="2275" y="508"/>
                      <a:pt x="1766" y="0"/>
                      <a:pt x="1137"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576" name="Google Shape;1576;p17"/>
            <p:cNvGrpSpPr/>
            <p:nvPr/>
          </p:nvGrpSpPr>
          <p:grpSpPr>
            <a:xfrm>
              <a:off x="2011980" y="2469677"/>
              <a:ext cx="53183" cy="45588"/>
              <a:chOff x="4172339" y="3381693"/>
              <a:chExt cx="31499" cy="27001"/>
            </a:xfrm>
          </p:grpSpPr>
          <p:sp>
            <p:nvSpPr>
              <p:cNvPr id="1577" name="Google Shape;1577;p17"/>
              <p:cNvSpPr/>
              <p:nvPr/>
            </p:nvSpPr>
            <p:spPr>
              <a:xfrm>
                <a:off x="4172339" y="3381693"/>
                <a:ext cx="31499" cy="27001"/>
              </a:xfrm>
              <a:custGeom>
                <a:avLst/>
                <a:gdLst/>
                <a:ahLst/>
                <a:cxnLst/>
                <a:rect l="l" t="t" r="r" b="b"/>
                <a:pathLst>
                  <a:path w="4005" h="3433" extrusionOk="0">
                    <a:moveTo>
                      <a:pt x="2285" y="1"/>
                    </a:moveTo>
                    <a:cubicBezTo>
                      <a:pt x="1866" y="1"/>
                      <a:pt x="1438" y="157"/>
                      <a:pt x="1090" y="505"/>
                    </a:cubicBezTo>
                    <a:cubicBezTo>
                      <a:pt x="1" y="1581"/>
                      <a:pt x="775" y="3420"/>
                      <a:pt x="2299" y="3432"/>
                    </a:cubicBezTo>
                    <a:cubicBezTo>
                      <a:pt x="3243" y="3420"/>
                      <a:pt x="4005" y="2658"/>
                      <a:pt x="4005" y="1714"/>
                    </a:cubicBezTo>
                    <a:cubicBezTo>
                      <a:pt x="4005" y="683"/>
                      <a:pt x="3163" y="1"/>
                      <a:pt x="2285"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78" name="Google Shape;1578;p17"/>
              <p:cNvSpPr/>
              <p:nvPr/>
            </p:nvSpPr>
            <p:spPr>
              <a:xfrm>
                <a:off x="4185285" y="3391367"/>
                <a:ext cx="8856" cy="7605"/>
              </a:xfrm>
              <a:custGeom>
                <a:avLst/>
                <a:gdLst/>
                <a:ahLst/>
                <a:cxnLst/>
                <a:rect l="l" t="t" r="r" b="b"/>
                <a:pathLst>
                  <a:path w="1126" h="967" extrusionOk="0">
                    <a:moveTo>
                      <a:pt x="653" y="1"/>
                    </a:moveTo>
                    <a:cubicBezTo>
                      <a:pt x="218" y="1"/>
                      <a:pt x="0" y="521"/>
                      <a:pt x="302" y="823"/>
                    </a:cubicBezTo>
                    <a:cubicBezTo>
                      <a:pt x="401" y="922"/>
                      <a:pt x="523" y="967"/>
                      <a:pt x="643" y="967"/>
                    </a:cubicBezTo>
                    <a:cubicBezTo>
                      <a:pt x="889" y="967"/>
                      <a:pt x="1125" y="778"/>
                      <a:pt x="1125" y="484"/>
                    </a:cubicBezTo>
                    <a:cubicBezTo>
                      <a:pt x="1125" y="218"/>
                      <a:pt x="919" y="1"/>
                      <a:pt x="653"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grpSp>
        <p:nvGrpSpPr>
          <p:cNvPr id="3" name="Grup 2"/>
          <p:cNvGrpSpPr/>
          <p:nvPr/>
        </p:nvGrpSpPr>
        <p:grpSpPr>
          <a:xfrm>
            <a:off x="5720100" y="1955461"/>
            <a:ext cx="172831" cy="1742905"/>
            <a:chOff x="5726576" y="2460472"/>
            <a:chExt cx="138600" cy="1277075"/>
          </a:xfrm>
        </p:grpSpPr>
        <p:sp>
          <p:nvSpPr>
            <p:cNvPr id="1579" name="Google Shape;1579;p17"/>
            <p:cNvSpPr/>
            <p:nvPr/>
          </p:nvSpPr>
          <p:spPr>
            <a:xfrm>
              <a:off x="5726576" y="2460472"/>
              <a:ext cx="138600" cy="138600"/>
            </a:xfrm>
            <a:prstGeom prst="ellipse">
              <a:avLst/>
            </a:prstGeom>
            <a:noFill/>
            <a:ln w="1905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80" name="Google Shape;1580;p17"/>
            <p:cNvSpPr/>
            <p:nvPr/>
          </p:nvSpPr>
          <p:spPr>
            <a:xfrm>
              <a:off x="5726576" y="3598947"/>
              <a:ext cx="138600" cy="138600"/>
            </a:xfrm>
            <a:prstGeom prst="ellipse">
              <a:avLst/>
            </a:prstGeom>
            <a:noFill/>
            <a:ln w="1905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1581" name="Google Shape;1581;p17"/>
            <p:cNvCxnSpPr>
              <a:stCxn id="1579" idx="4"/>
              <a:endCxn id="1580" idx="0"/>
            </p:cNvCxnSpPr>
            <p:nvPr/>
          </p:nvCxnSpPr>
          <p:spPr>
            <a:xfrm>
              <a:off x="5795876" y="2599072"/>
              <a:ext cx="0" cy="999900"/>
            </a:xfrm>
            <a:prstGeom prst="straightConnector1">
              <a:avLst/>
            </a:prstGeom>
            <a:noFill/>
            <a:ln w="19050" cap="flat" cmpd="sng">
              <a:solidFill>
                <a:schemeClr val="lt2"/>
              </a:solidFill>
              <a:prstDash val="solid"/>
              <a:round/>
              <a:headEnd type="none" w="sm" len="sm"/>
              <a:tailEnd type="none" w="sm" len="sm"/>
            </a:ln>
          </p:spPr>
        </p:cxnSp>
        <p:sp>
          <p:nvSpPr>
            <p:cNvPr id="1582" name="Google Shape;1582;p17"/>
            <p:cNvSpPr/>
            <p:nvPr/>
          </p:nvSpPr>
          <p:spPr>
            <a:xfrm>
              <a:off x="5762566" y="2496484"/>
              <a:ext cx="66600" cy="66600"/>
            </a:xfrm>
            <a:prstGeom prst="ellipse">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83" name="Google Shape;1583;p17"/>
            <p:cNvSpPr/>
            <p:nvPr/>
          </p:nvSpPr>
          <p:spPr>
            <a:xfrm>
              <a:off x="5762566" y="3634984"/>
              <a:ext cx="66600" cy="66600"/>
            </a:xfrm>
            <a:prstGeom prst="ellipse">
              <a:avLst/>
            </a:pr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pic>
        <p:nvPicPr>
          <p:cNvPr id="2" name="Picture 2" descr="Dosya:Turkish map-flag.PNG - Vikiped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72558" y="2361486"/>
            <a:ext cx="633608" cy="2908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095201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758"/>
        <p:cNvGrpSpPr/>
        <p:nvPr/>
      </p:nvGrpSpPr>
      <p:grpSpPr>
        <a:xfrm>
          <a:off x="0" y="0"/>
          <a:ext cx="0" cy="0"/>
          <a:chOff x="0" y="0"/>
          <a:chExt cx="0" cy="0"/>
        </a:xfrm>
      </p:grpSpPr>
      <p:sp>
        <p:nvSpPr>
          <p:cNvPr id="759" name="Google Shape;759;p16"/>
          <p:cNvSpPr txBox="1">
            <a:spLocks noGrp="1"/>
          </p:cNvSpPr>
          <p:nvPr>
            <p:ph type="title"/>
          </p:nvPr>
        </p:nvSpPr>
        <p:spPr>
          <a:xfrm>
            <a:off x="2845650" y="348053"/>
            <a:ext cx="5100637" cy="1110600"/>
          </a:xfrm>
          <a:prstGeom prst="rect">
            <a:avLst/>
          </a:prstGeom>
          <a:noFill/>
          <a:ln>
            <a:noFill/>
          </a:ln>
        </p:spPr>
        <p:txBody>
          <a:bodyPr spcFirstLastPara="1" wrap="square" lIns="91425" tIns="91425" rIns="91425" bIns="91425" anchor="ctr" anchorCtr="0">
            <a:noAutofit/>
          </a:bodyPr>
          <a:lstStyle/>
          <a:p>
            <a:pPr lvl="0" algn="l"/>
            <a:r>
              <a:rPr lang="nn-NO" sz="3600" dirty="0">
                <a:solidFill>
                  <a:srgbClr val="FF0000"/>
                </a:solidFill>
              </a:rPr>
              <a:t>2023</a:t>
            </a:r>
            <a:r>
              <a:rPr lang="nn-NO" sz="2400" dirty="0">
                <a:solidFill>
                  <a:srgbClr val="FF0000"/>
                </a:solidFill>
              </a:rPr>
              <a:t> </a:t>
            </a:r>
            <a:r>
              <a:rPr lang="tr-TR" sz="2400" dirty="0" smtClean="0">
                <a:solidFill>
                  <a:srgbClr val="FF0000"/>
                </a:solidFill>
              </a:rPr>
              <a:t/>
            </a:r>
            <a:br>
              <a:rPr lang="tr-TR" sz="2400" dirty="0" smtClean="0">
                <a:solidFill>
                  <a:srgbClr val="FF0000"/>
                </a:solidFill>
              </a:rPr>
            </a:br>
            <a:r>
              <a:rPr lang="nn-NO" sz="2400" dirty="0" smtClean="0">
                <a:solidFill>
                  <a:srgbClr val="F8F8F8"/>
                </a:solidFill>
              </a:rPr>
              <a:t>Sanayi </a:t>
            </a:r>
            <a:r>
              <a:rPr lang="nn-NO" sz="2400" dirty="0">
                <a:solidFill>
                  <a:srgbClr val="F8F8F8"/>
                </a:solidFill>
              </a:rPr>
              <a:t>ve Teknoloji Stratejisi</a:t>
            </a:r>
          </a:p>
        </p:txBody>
      </p:sp>
      <p:grpSp>
        <p:nvGrpSpPr>
          <p:cNvPr id="761" name="Google Shape;761;p16"/>
          <p:cNvGrpSpPr/>
          <p:nvPr/>
        </p:nvGrpSpPr>
        <p:grpSpPr>
          <a:xfrm rot="325001">
            <a:off x="317253" y="1034252"/>
            <a:ext cx="2219286" cy="2333620"/>
            <a:chOff x="4324300" y="1536075"/>
            <a:chExt cx="495400" cy="473150"/>
          </a:xfrm>
        </p:grpSpPr>
        <p:cxnSp>
          <p:nvCxnSpPr>
            <p:cNvPr id="762" name="Google Shape;762;p16"/>
            <p:cNvCxnSpPr>
              <a:stCxn id="763" idx="2"/>
              <a:endCxn id="764" idx="5"/>
            </p:cNvCxnSpPr>
            <p:nvPr/>
          </p:nvCxnSpPr>
          <p:spPr>
            <a:xfrm rot="10800000">
              <a:off x="4391000" y="1747325"/>
              <a:ext cx="272700" cy="222900"/>
            </a:xfrm>
            <a:prstGeom prst="straightConnector1">
              <a:avLst/>
            </a:prstGeom>
            <a:noFill/>
            <a:ln w="19050" cap="flat" cmpd="sng">
              <a:solidFill>
                <a:schemeClr val="lt2"/>
              </a:solidFill>
              <a:prstDash val="solid"/>
              <a:round/>
              <a:headEnd type="none" w="sm" len="sm"/>
              <a:tailEnd type="none" w="sm" len="sm"/>
            </a:ln>
          </p:spPr>
        </p:cxnSp>
        <p:sp>
          <p:nvSpPr>
            <p:cNvPr id="764" name="Google Shape;764;p16"/>
            <p:cNvSpPr/>
            <p:nvPr/>
          </p:nvSpPr>
          <p:spPr>
            <a:xfrm>
              <a:off x="4324300" y="1680775"/>
              <a:ext cx="78000" cy="78000"/>
            </a:xfrm>
            <a:prstGeom prst="ellipse">
              <a:avLst/>
            </a:prstGeom>
            <a:noFill/>
            <a:ln w="1905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765" name="Google Shape;765;p16"/>
            <p:cNvSpPr/>
            <p:nvPr/>
          </p:nvSpPr>
          <p:spPr>
            <a:xfrm>
              <a:off x="4741700" y="1536075"/>
              <a:ext cx="78000" cy="78000"/>
            </a:xfrm>
            <a:prstGeom prst="ellipse">
              <a:avLst/>
            </a:prstGeom>
            <a:noFill/>
            <a:ln w="1905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763" name="Google Shape;763;p16"/>
            <p:cNvSpPr/>
            <p:nvPr/>
          </p:nvSpPr>
          <p:spPr>
            <a:xfrm>
              <a:off x="4663700" y="1931225"/>
              <a:ext cx="78000" cy="78000"/>
            </a:xfrm>
            <a:prstGeom prst="ellipse">
              <a:avLst/>
            </a:prstGeom>
            <a:noFill/>
            <a:ln w="1905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cxnSp>
          <p:nvCxnSpPr>
            <p:cNvPr id="766" name="Google Shape;766;p16"/>
            <p:cNvCxnSpPr>
              <a:stCxn id="764" idx="7"/>
              <a:endCxn id="765" idx="2"/>
            </p:cNvCxnSpPr>
            <p:nvPr/>
          </p:nvCxnSpPr>
          <p:spPr>
            <a:xfrm rot="10800000" flipH="1">
              <a:off x="4390877" y="1575198"/>
              <a:ext cx="350700" cy="117000"/>
            </a:xfrm>
            <a:prstGeom prst="straightConnector1">
              <a:avLst/>
            </a:prstGeom>
            <a:noFill/>
            <a:ln w="19050" cap="flat" cmpd="sng">
              <a:solidFill>
                <a:schemeClr val="lt2"/>
              </a:solidFill>
              <a:prstDash val="solid"/>
              <a:round/>
              <a:headEnd type="none" w="sm" len="sm"/>
              <a:tailEnd type="none" w="sm" len="sm"/>
            </a:ln>
          </p:spPr>
        </p:cxnSp>
        <p:cxnSp>
          <p:nvCxnSpPr>
            <p:cNvPr id="767" name="Google Shape;767;p16"/>
            <p:cNvCxnSpPr>
              <a:stCxn id="763" idx="7"/>
              <a:endCxn id="765" idx="4"/>
            </p:cNvCxnSpPr>
            <p:nvPr/>
          </p:nvCxnSpPr>
          <p:spPr>
            <a:xfrm rot="10800000" flipH="1">
              <a:off x="4730277" y="1614148"/>
              <a:ext cx="50400" cy="328500"/>
            </a:xfrm>
            <a:prstGeom prst="straightConnector1">
              <a:avLst/>
            </a:prstGeom>
            <a:noFill/>
            <a:ln w="19050" cap="flat" cmpd="sng">
              <a:solidFill>
                <a:schemeClr val="lt2"/>
              </a:solidFill>
              <a:prstDash val="solid"/>
              <a:round/>
              <a:headEnd type="none" w="sm" len="sm"/>
              <a:tailEnd type="none" w="sm" len="sm"/>
            </a:ln>
          </p:spPr>
        </p:cxnSp>
      </p:grpSp>
      <p:sp>
        <p:nvSpPr>
          <p:cNvPr id="11" name="Metin Yer Tutucusu 1"/>
          <p:cNvSpPr txBox="1">
            <a:spLocks/>
          </p:cNvSpPr>
          <p:nvPr/>
        </p:nvSpPr>
        <p:spPr>
          <a:xfrm>
            <a:off x="3347079" y="1419288"/>
            <a:ext cx="4803129" cy="766093"/>
          </a:xfrm>
          <a:prstGeom prst="rect">
            <a:avLst/>
          </a:prstGeom>
        </p:spPr>
        <p:txBody>
          <a:bodyPr vert="horz" lIns="91440" tIns="45720" rIns="91440" bIns="45720" rtlCol="0">
            <a:normAutofit/>
          </a:bodyPr>
          <a:lstStyle>
            <a:lvl1pPr marL="356387" indent="-356387" algn="l" defTabSz="1425550" rtl="0" eaLnBrk="1" latinLnBrk="0" hangingPunct="1">
              <a:lnSpc>
                <a:spcPct val="90000"/>
              </a:lnSpc>
              <a:spcBef>
                <a:spcPts val="1559"/>
              </a:spcBef>
              <a:buFont typeface="Arial" panose="020B0604020202020204" pitchFamily="34" charset="0"/>
              <a:buChar char="•"/>
              <a:defRPr sz="4365" kern="1200">
                <a:solidFill>
                  <a:schemeClr val="tx1"/>
                </a:solidFill>
                <a:latin typeface="+mn-lt"/>
                <a:ea typeface="+mn-ea"/>
                <a:cs typeface="+mn-cs"/>
              </a:defRPr>
            </a:lvl1pPr>
            <a:lvl2pPr marL="1069162" indent="-356387" algn="l" defTabSz="1425550" rtl="0" eaLnBrk="1" latinLnBrk="0" hangingPunct="1">
              <a:lnSpc>
                <a:spcPct val="90000"/>
              </a:lnSpc>
              <a:spcBef>
                <a:spcPts val="780"/>
              </a:spcBef>
              <a:buFont typeface="Arial" panose="020B0604020202020204" pitchFamily="34" charset="0"/>
              <a:buChar char="•"/>
              <a:defRPr sz="3742" kern="1200">
                <a:solidFill>
                  <a:schemeClr val="tx1"/>
                </a:solidFill>
                <a:latin typeface="+mn-lt"/>
                <a:ea typeface="+mn-ea"/>
                <a:cs typeface="+mn-cs"/>
              </a:defRPr>
            </a:lvl2pPr>
            <a:lvl3pPr marL="1781937" indent="-356387" algn="l" defTabSz="1425550" rtl="0" eaLnBrk="1" latinLnBrk="0" hangingPunct="1">
              <a:lnSpc>
                <a:spcPct val="90000"/>
              </a:lnSpc>
              <a:spcBef>
                <a:spcPts val="780"/>
              </a:spcBef>
              <a:buFont typeface="Arial" panose="020B0604020202020204" pitchFamily="34" charset="0"/>
              <a:buChar char="•"/>
              <a:defRPr sz="3118" kern="1200">
                <a:solidFill>
                  <a:schemeClr val="tx1"/>
                </a:solidFill>
                <a:latin typeface="+mn-lt"/>
                <a:ea typeface="+mn-ea"/>
                <a:cs typeface="+mn-cs"/>
              </a:defRPr>
            </a:lvl3pPr>
            <a:lvl4pPr marL="2494712"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4pPr>
            <a:lvl5pPr marL="3207487"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5pPr>
            <a:lvl6pPr marL="3920261"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6pPr>
            <a:lvl7pPr marL="4633036"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7pPr>
            <a:lvl8pPr marL="5345811"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8pPr>
            <a:lvl9pPr marL="6058586"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9pPr>
          </a:lstStyle>
          <a:p>
            <a:pPr marL="271463" lvl="1" indent="0">
              <a:lnSpc>
                <a:spcPct val="114000"/>
              </a:lnSpc>
              <a:spcBef>
                <a:spcPts val="600"/>
              </a:spcBef>
              <a:buClrTx/>
              <a:buFont typeface="Arial" panose="020B0604020202020204" pitchFamily="34" charset="0"/>
              <a:buNone/>
            </a:pPr>
            <a:r>
              <a:rPr kumimoji="0" lang="tr-TR" sz="1400" b="0" i="1" strike="noStrike" kern="1200" cap="none" spc="0" normalizeH="0" baseline="0" noProof="0" dirty="0" smtClean="0">
                <a:ln>
                  <a:noFill/>
                </a:ln>
                <a:solidFill>
                  <a:prstClr val="white"/>
                </a:solidFill>
                <a:effectLst/>
                <a:uLnTx/>
                <a:uFillTx/>
                <a:latin typeface="+mj-lt"/>
                <a:ea typeface="+mn-ea"/>
                <a:cs typeface="+mn-cs"/>
              </a:rPr>
              <a:t>Yüksek Teknoloji ve </a:t>
            </a:r>
            <a:r>
              <a:rPr kumimoji="0" lang="tr-TR" sz="1400" b="0" i="1" strike="noStrike" kern="1200" cap="none" spc="0" normalizeH="0" baseline="0" noProof="0" dirty="0" err="1" smtClean="0">
                <a:ln>
                  <a:noFill/>
                </a:ln>
                <a:solidFill>
                  <a:prstClr val="white"/>
                </a:solidFill>
                <a:effectLst/>
                <a:uLnTx/>
                <a:uFillTx/>
                <a:latin typeface="+mj-lt"/>
                <a:ea typeface="+mn-ea"/>
                <a:cs typeface="+mn-cs"/>
              </a:rPr>
              <a:t>İnovasyon</a:t>
            </a:r>
            <a:r>
              <a:rPr kumimoji="0" lang="tr-TR" sz="1400" b="0" i="1" strike="noStrike" kern="1200" cap="none" spc="0" normalizeH="0" baseline="0" noProof="0" dirty="0" smtClean="0">
                <a:ln>
                  <a:noFill/>
                </a:ln>
                <a:solidFill>
                  <a:prstClr val="white"/>
                </a:solidFill>
                <a:effectLst/>
                <a:uLnTx/>
                <a:uFillTx/>
                <a:latin typeface="+mj-lt"/>
                <a:ea typeface="+mn-ea"/>
                <a:cs typeface="+mn-cs"/>
              </a:rPr>
              <a:t> </a:t>
            </a:r>
          </a:p>
          <a:p>
            <a:pPr marL="271463" lvl="1" indent="0">
              <a:lnSpc>
                <a:spcPct val="114000"/>
              </a:lnSpc>
              <a:spcBef>
                <a:spcPts val="600"/>
              </a:spcBef>
              <a:buClrTx/>
              <a:buFont typeface="Arial" panose="020B0604020202020204" pitchFamily="34" charset="0"/>
              <a:buNone/>
            </a:pPr>
            <a:r>
              <a:rPr kumimoji="0" lang="tr-TR" sz="1400" b="0" i="1" strike="noStrike" kern="1200" cap="none" spc="0" normalizeH="0" baseline="0" noProof="0" dirty="0" smtClean="0">
                <a:ln>
                  <a:noFill/>
                </a:ln>
                <a:solidFill>
                  <a:prstClr val="white"/>
                </a:solidFill>
                <a:effectLst/>
                <a:uLnTx/>
                <a:uFillTx/>
                <a:latin typeface="+mj-lt"/>
                <a:ea typeface="+mn-ea"/>
                <a:cs typeface="+mn-cs"/>
              </a:rPr>
              <a:t>Beşeri Sermaye ve Altyapı</a:t>
            </a:r>
            <a:endParaRPr kumimoji="0" lang="tr-TR" sz="1400" b="0" i="0" strike="noStrike" kern="1200" cap="none" spc="0" normalizeH="0" baseline="0" noProof="0" dirty="0">
              <a:ln>
                <a:noFill/>
              </a:ln>
              <a:solidFill>
                <a:prstClr val="white"/>
              </a:solidFill>
              <a:effectLst/>
              <a:uLnTx/>
              <a:uFillTx/>
              <a:latin typeface="+mj-lt"/>
              <a:ea typeface="+mn-ea"/>
              <a:cs typeface="+mn-cs"/>
            </a:endParaRPr>
          </a:p>
        </p:txBody>
      </p:sp>
      <p:sp>
        <p:nvSpPr>
          <p:cNvPr id="13" name="Google Shape;759;p16"/>
          <p:cNvSpPr txBox="1">
            <a:spLocks/>
          </p:cNvSpPr>
          <p:nvPr/>
        </p:nvSpPr>
        <p:spPr>
          <a:xfrm>
            <a:off x="2572346" y="2879125"/>
            <a:ext cx="7375594" cy="11106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lt2"/>
              </a:buClr>
              <a:buSzPts val="12000"/>
              <a:buFont typeface="Rajdhani"/>
              <a:buNone/>
              <a:defRPr sz="7200" b="1" i="0" u="none" strike="noStrike" cap="none">
                <a:solidFill>
                  <a:schemeClr val="lt2"/>
                </a:solidFill>
                <a:latin typeface="Rajdhani"/>
                <a:ea typeface="Rajdhani"/>
                <a:cs typeface="Rajdhani"/>
                <a:sym typeface="Rajdhani"/>
              </a:defRPr>
            </a:lvl1pPr>
            <a:lvl2pPr marR="0" lvl="1" algn="ctr" rtl="0">
              <a:lnSpc>
                <a:spcPct val="100000"/>
              </a:lnSpc>
              <a:spcBef>
                <a:spcPts val="0"/>
              </a:spcBef>
              <a:spcAft>
                <a:spcPts val="0"/>
              </a:spcAft>
              <a:buClr>
                <a:schemeClr val="lt2"/>
              </a:buClr>
              <a:buSzPts val="12000"/>
              <a:buFont typeface="Rajdhani"/>
              <a:buNone/>
              <a:defRPr sz="12000" b="1" i="0" u="none" strike="noStrike" cap="none">
                <a:solidFill>
                  <a:schemeClr val="lt2"/>
                </a:solidFill>
                <a:latin typeface="Rajdhani"/>
                <a:ea typeface="Rajdhani"/>
                <a:cs typeface="Rajdhani"/>
                <a:sym typeface="Rajdhani"/>
              </a:defRPr>
            </a:lvl2pPr>
            <a:lvl3pPr marR="0" lvl="2" algn="ctr" rtl="0">
              <a:lnSpc>
                <a:spcPct val="100000"/>
              </a:lnSpc>
              <a:spcBef>
                <a:spcPts val="0"/>
              </a:spcBef>
              <a:spcAft>
                <a:spcPts val="0"/>
              </a:spcAft>
              <a:buClr>
                <a:schemeClr val="lt2"/>
              </a:buClr>
              <a:buSzPts val="12000"/>
              <a:buFont typeface="Rajdhani"/>
              <a:buNone/>
              <a:defRPr sz="12000" b="1" i="0" u="none" strike="noStrike" cap="none">
                <a:solidFill>
                  <a:schemeClr val="lt2"/>
                </a:solidFill>
                <a:latin typeface="Rajdhani"/>
                <a:ea typeface="Rajdhani"/>
                <a:cs typeface="Rajdhani"/>
                <a:sym typeface="Rajdhani"/>
              </a:defRPr>
            </a:lvl3pPr>
            <a:lvl4pPr marR="0" lvl="3" algn="ctr" rtl="0">
              <a:lnSpc>
                <a:spcPct val="100000"/>
              </a:lnSpc>
              <a:spcBef>
                <a:spcPts val="0"/>
              </a:spcBef>
              <a:spcAft>
                <a:spcPts val="0"/>
              </a:spcAft>
              <a:buClr>
                <a:schemeClr val="lt2"/>
              </a:buClr>
              <a:buSzPts val="12000"/>
              <a:buFont typeface="Rajdhani"/>
              <a:buNone/>
              <a:defRPr sz="12000" b="1" i="0" u="none" strike="noStrike" cap="none">
                <a:solidFill>
                  <a:schemeClr val="lt2"/>
                </a:solidFill>
                <a:latin typeface="Rajdhani"/>
                <a:ea typeface="Rajdhani"/>
                <a:cs typeface="Rajdhani"/>
                <a:sym typeface="Rajdhani"/>
              </a:defRPr>
            </a:lvl4pPr>
            <a:lvl5pPr marR="0" lvl="4" algn="ctr" rtl="0">
              <a:lnSpc>
                <a:spcPct val="100000"/>
              </a:lnSpc>
              <a:spcBef>
                <a:spcPts val="0"/>
              </a:spcBef>
              <a:spcAft>
                <a:spcPts val="0"/>
              </a:spcAft>
              <a:buClr>
                <a:schemeClr val="lt2"/>
              </a:buClr>
              <a:buSzPts val="12000"/>
              <a:buFont typeface="Rajdhani"/>
              <a:buNone/>
              <a:defRPr sz="12000" b="1" i="0" u="none" strike="noStrike" cap="none">
                <a:solidFill>
                  <a:schemeClr val="lt2"/>
                </a:solidFill>
                <a:latin typeface="Rajdhani"/>
                <a:ea typeface="Rajdhani"/>
                <a:cs typeface="Rajdhani"/>
                <a:sym typeface="Rajdhani"/>
              </a:defRPr>
            </a:lvl5pPr>
            <a:lvl6pPr marR="0" lvl="5" algn="ctr" rtl="0">
              <a:lnSpc>
                <a:spcPct val="100000"/>
              </a:lnSpc>
              <a:spcBef>
                <a:spcPts val="0"/>
              </a:spcBef>
              <a:spcAft>
                <a:spcPts val="0"/>
              </a:spcAft>
              <a:buClr>
                <a:schemeClr val="lt2"/>
              </a:buClr>
              <a:buSzPts val="12000"/>
              <a:buFont typeface="Rajdhani"/>
              <a:buNone/>
              <a:defRPr sz="12000" b="1" i="0" u="none" strike="noStrike" cap="none">
                <a:solidFill>
                  <a:schemeClr val="lt2"/>
                </a:solidFill>
                <a:latin typeface="Rajdhani"/>
                <a:ea typeface="Rajdhani"/>
                <a:cs typeface="Rajdhani"/>
                <a:sym typeface="Rajdhani"/>
              </a:defRPr>
            </a:lvl6pPr>
            <a:lvl7pPr marR="0" lvl="6" algn="ctr" rtl="0">
              <a:lnSpc>
                <a:spcPct val="100000"/>
              </a:lnSpc>
              <a:spcBef>
                <a:spcPts val="0"/>
              </a:spcBef>
              <a:spcAft>
                <a:spcPts val="0"/>
              </a:spcAft>
              <a:buClr>
                <a:schemeClr val="lt2"/>
              </a:buClr>
              <a:buSzPts val="12000"/>
              <a:buFont typeface="Rajdhani"/>
              <a:buNone/>
              <a:defRPr sz="12000" b="1" i="0" u="none" strike="noStrike" cap="none">
                <a:solidFill>
                  <a:schemeClr val="lt2"/>
                </a:solidFill>
                <a:latin typeface="Rajdhani"/>
                <a:ea typeface="Rajdhani"/>
                <a:cs typeface="Rajdhani"/>
                <a:sym typeface="Rajdhani"/>
              </a:defRPr>
            </a:lvl7pPr>
            <a:lvl8pPr marR="0" lvl="7" algn="ctr" rtl="0">
              <a:lnSpc>
                <a:spcPct val="100000"/>
              </a:lnSpc>
              <a:spcBef>
                <a:spcPts val="0"/>
              </a:spcBef>
              <a:spcAft>
                <a:spcPts val="0"/>
              </a:spcAft>
              <a:buClr>
                <a:schemeClr val="lt2"/>
              </a:buClr>
              <a:buSzPts val="12000"/>
              <a:buFont typeface="Rajdhani"/>
              <a:buNone/>
              <a:defRPr sz="12000" b="1" i="0" u="none" strike="noStrike" cap="none">
                <a:solidFill>
                  <a:schemeClr val="lt2"/>
                </a:solidFill>
                <a:latin typeface="Rajdhani"/>
                <a:ea typeface="Rajdhani"/>
                <a:cs typeface="Rajdhani"/>
                <a:sym typeface="Rajdhani"/>
              </a:defRPr>
            </a:lvl8pPr>
            <a:lvl9pPr marR="0" lvl="8" algn="ctr" rtl="0">
              <a:lnSpc>
                <a:spcPct val="100000"/>
              </a:lnSpc>
              <a:spcBef>
                <a:spcPts val="0"/>
              </a:spcBef>
              <a:spcAft>
                <a:spcPts val="0"/>
              </a:spcAft>
              <a:buClr>
                <a:schemeClr val="lt2"/>
              </a:buClr>
              <a:buSzPts val="12000"/>
              <a:buFont typeface="Rajdhani"/>
              <a:buNone/>
              <a:defRPr sz="12000" b="1" i="0" u="none" strike="noStrike" cap="none">
                <a:solidFill>
                  <a:schemeClr val="lt2"/>
                </a:solidFill>
                <a:latin typeface="Rajdhani"/>
                <a:ea typeface="Rajdhani"/>
                <a:cs typeface="Rajdhani"/>
                <a:sym typeface="Rajdhani"/>
              </a:defRPr>
            </a:lvl9pPr>
          </a:lstStyle>
          <a:p>
            <a:pPr algn="l"/>
            <a:r>
              <a:rPr lang="nn-NO" sz="4800" dirty="0" smtClean="0">
                <a:solidFill>
                  <a:srgbClr val="FF0000"/>
                </a:solidFill>
              </a:rPr>
              <a:t>20</a:t>
            </a:r>
            <a:r>
              <a:rPr lang="tr-TR" sz="4800" dirty="0" smtClean="0">
                <a:solidFill>
                  <a:srgbClr val="FF0000"/>
                </a:solidFill>
              </a:rPr>
              <a:t>30</a:t>
            </a:r>
            <a:endParaRPr lang="tr-TR" sz="3600" dirty="0">
              <a:solidFill>
                <a:srgbClr val="FF0000"/>
              </a:solidFill>
            </a:endParaRPr>
          </a:p>
          <a:p>
            <a:pPr algn="l"/>
            <a:r>
              <a:rPr lang="nn-NO" sz="3200" dirty="0" smtClean="0">
                <a:solidFill>
                  <a:srgbClr val="F8F8F8"/>
                </a:solidFill>
              </a:rPr>
              <a:t>Sanayi ve Teknoloji Stratejisi</a:t>
            </a:r>
            <a:endParaRPr lang="nn-NO" sz="3600" dirty="0">
              <a:solidFill>
                <a:srgbClr val="F8F8F8"/>
              </a:solidFill>
            </a:endParaRPr>
          </a:p>
        </p:txBody>
      </p:sp>
      <p:sp>
        <p:nvSpPr>
          <p:cNvPr id="14" name="Metin Yer Tutucusu 1"/>
          <p:cNvSpPr txBox="1">
            <a:spLocks/>
          </p:cNvSpPr>
          <p:nvPr/>
        </p:nvSpPr>
        <p:spPr>
          <a:xfrm>
            <a:off x="3403612" y="4067524"/>
            <a:ext cx="4487926" cy="766093"/>
          </a:xfrm>
          <a:prstGeom prst="rect">
            <a:avLst/>
          </a:prstGeom>
        </p:spPr>
        <p:txBody>
          <a:bodyPr vert="horz" lIns="91440" tIns="45720" rIns="91440" bIns="45720" rtlCol="0">
            <a:normAutofit/>
          </a:bodyPr>
          <a:lstStyle>
            <a:lvl1pPr marL="356387" indent="-356387" algn="l" defTabSz="1425550" rtl="0" eaLnBrk="1" latinLnBrk="0" hangingPunct="1">
              <a:lnSpc>
                <a:spcPct val="90000"/>
              </a:lnSpc>
              <a:spcBef>
                <a:spcPts val="1559"/>
              </a:spcBef>
              <a:buFont typeface="Arial" panose="020B0604020202020204" pitchFamily="34" charset="0"/>
              <a:buChar char="•"/>
              <a:defRPr sz="4365" kern="1200">
                <a:solidFill>
                  <a:schemeClr val="tx1"/>
                </a:solidFill>
                <a:latin typeface="+mn-lt"/>
                <a:ea typeface="+mn-ea"/>
                <a:cs typeface="+mn-cs"/>
              </a:defRPr>
            </a:lvl1pPr>
            <a:lvl2pPr marL="1069162" indent="-356387" algn="l" defTabSz="1425550" rtl="0" eaLnBrk="1" latinLnBrk="0" hangingPunct="1">
              <a:lnSpc>
                <a:spcPct val="90000"/>
              </a:lnSpc>
              <a:spcBef>
                <a:spcPts val="780"/>
              </a:spcBef>
              <a:buFont typeface="Arial" panose="020B0604020202020204" pitchFamily="34" charset="0"/>
              <a:buChar char="•"/>
              <a:defRPr sz="3742" kern="1200">
                <a:solidFill>
                  <a:schemeClr val="tx1"/>
                </a:solidFill>
                <a:latin typeface="+mn-lt"/>
                <a:ea typeface="+mn-ea"/>
                <a:cs typeface="+mn-cs"/>
              </a:defRPr>
            </a:lvl2pPr>
            <a:lvl3pPr marL="1781937" indent="-356387" algn="l" defTabSz="1425550" rtl="0" eaLnBrk="1" latinLnBrk="0" hangingPunct="1">
              <a:lnSpc>
                <a:spcPct val="90000"/>
              </a:lnSpc>
              <a:spcBef>
                <a:spcPts val="780"/>
              </a:spcBef>
              <a:buFont typeface="Arial" panose="020B0604020202020204" pitchFamily="34" charset="0"/>
              <a:buChar char="•"/>
              <a:defRPr sz="3118" kern="1200">
                <a:solidFill>
                  <a:schemeClr val="tx1"/>
                </a:solidFill>
                <a:latin typeface="+mn-lt"/>
                <a:ea typeface="+mn-ea"/>
                <a:cs typeface="+mn-cs"/>
              </a:defRPr>
            </a:lvl3pPr>
            <a:lvl4pPr marL="2494712"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4pPr>
            <a:lvl5pPr marL="3207487"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5pPr>
            <a:lvl6pPr marL="3920261"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6pPr>
            <a:lvl7pPr marL="4633036"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7pPr>
            <a:lvl8pPr marL="5345811"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8pPr>
            <a:lvl9pPr marL="6058586"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9pPr>
          </a:lstStyle>
          <a:p>
            <a:pPr marL="271463" lvl="1" indent="0">
              <a:lnSpc>
                <a:spcPct val="114000"/>
              </a:lnSpc>
              <a:spcBef>
                <a:spcPts val="600"/>
              </a:spcBef>
              <a:buClrTx/>
              <a:buNone/>
            </a:pPr>
            <a:r>
              <a:rPr lang="tr-TR" sz="1800" i="1" dirty="0">
                <a:solidFill>
                  <a:prstClr val="white"/>
                </a:solidFill>
                <a:latin typeface="+mj-lt"/>
              </a:rPr>
              <a:t>Dijital </a:t>
            </a:r>
            <a:r>
              <a:rPr lang="tr-TR" sz="1800" i="1" dirty="0" smtClean="0">
                <a:solidFill>
                  <a:prstClr val="white"/>
                </a:solidFill>
                <a:latin typeface="+mj-lt"/>
              </a:rPr>
              <a:t>Ekonomi</a:t>
            </a:r>
            <a:endParaRPr kumimoji="0" lang="tr-TR" sz="1800" b="0" i="0" strike="noStrike" kern="1200" cap="none" spc="0" normalizeH="0" baseline="0" noProof="0" dirty="0">
              <a:ln>
                <a:noFill/>
              </a:ln>
              <a:solidFill>
                <a:prstClr val="white"/>
              </a:solidFill>
              <a:effectLst/>
              <a:uLnTx/>
              <a:uFillTx/>
              <a:latin typeface="+mj-lt"/>
            </a:endParaRPr>
          </a:p>
        </p:txBody>
      </p:sp>
    </p:spTree>
    <p:extLst>
      <p:ext uri="{BB962C8B-B14F-4D97-AF65-F5344CB8AC3E}">
        <p14:creationId xmlns:p14="http://schemas.microsoft.com/office/powerpoint/2010/main" val="40069234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2" name="Google Shape;182;p8"/>
          <p:cNvSpPr txBox="1">
            <a:spLocks noGrp="1"/>
          </p:cNvSpPr>
          <p:nvPr>
            <p:ph type="subTitle" idx="1"/>
          </p:nvPr>
        </p:nvSpPr>
        <p:spPr>
          <a:xfrm>
            <a:off x="2673227" y="673556"/>
            <a:ext cx="5947834" cy="4866183"/>
          </a:xfrm>
          <a:prstGeom prst="rect">
            <a:avLst/>
          </a:prstGeom>
          <a:noFill/>
          <a:ln>
            <a:noFill/>
          </a:ln>
        </p:spPr>
        <p:txBody>
          <a:bodyPr spcFirstLastPara="1" wrap="square" lIns="91425" tIns="91425" rIns="91425" bIns="91425" anchor="ctr" anchorCtr="0">
            <a:noAutofit/>
          </a:bodyPr>
          <a:lstStyle/>
          <a:p>
            <a:pPr marL="0" lvl="0" indent="0"/>
            <a:r>
              <a:rPr lang="tr-TR" dirty="0"/>
              <a:t>Bölgelerde işgücünün niteliğinin iyileştirilmesi, işletmelerin gereksinim duyduğu değişen şartlara uyum sağlayan bir işgücü piyasasının varlığını, kamu ve özel sektördeki verimlilik artışını ve bölgesel gelişmede stratejik önem arz eden bilgiye dayalı, yaratıcı sektörlerin oluşmasını beraberinde getirmektedir</a:t>
            </a:r>
            <a:r>
              <a:rPr lang="tr-TR" dirty="0" smtClean="0"/>
              <a:t>.</a:t>
            </a:r>
          </a:p>
          <a:p>
            <a:pPr marL="0" lvl="0" indent="0"/>
            <a:endParaRPr lang="tr-TR" dirty="0"/>
          </a:p>
          <a:p>
            <a:pPr marL="0" lvl="0" indent="0"/>
            <a:r>
              <a:rPr lang="tr-TR" dirty="0" smtClean="0"/>
              <a:t>Bölgenin </a:t>
            </a:r>
            <a:r>
              <a:rPr lang="tr-TR" dirty="0"/>
              <a:t>potansiyelini arttıracak, yaratılan bilgi akışının üretime dönüşmesini sağlayacak şekilde insanı odağına alan beşeri ve sosyal sermayenin niteliğinin ve niceliğinin geliştirilmesi bölgesel kalkınma hedefleri açısından kritik öneme </a:t>
            </a:r>
            <a:r>
              <a:rPr lang="tr-TR" dirty="0" smtClean="0"/>
              <a:t>sahiptir.</a:t>
            </a:r>
          </a:p>
          <a:p>
            <a:pPr marL="0" lvl="0" indent="0"/>
            <a:endParaRPr lang="tr-TR" dirty="0"/>
          </a:p>
          <a:p>
            <a:pPr marL="0" lvl="0" indent="0"/>
            <a:endParaRPr lang="tr-TR" dirty="0" smtClean="0"/>
          </a:p>
          <a:p>
            <a:pPr marL="0" lvl="0" indent="0"/>
            <a:endParaRPr lang="tr-TR" dirty="0"/>
          </a:p>
          <a:p>
            <a:pPr marL="0" lvl="0" indent="0"/>
            <a:endParaRPr lang="tr-TR" dirty="0" smtClean="0"/>
          </a:p>
          <a:p>
            <a:pPr marL="0" lvl="0" indent="0"/>
            <a:r>
              <a:rPr lang="tr-TR" b="1" dirty="0"/>
              <a:t>k</a:t>
            </a:r>
            <a:r>
              <a:rPr lang="tr-TR" b="1" dirty="0" smtClean="0"/>
              <a:t>a.gov.tr</a:t>
            </a:r>
            <a:endParaRPr b="1" dirty="0"/>
          </a:p>
        </p:txBody>
      </p:sp>
      <p:sp>
        <p:nvSpPr>
          <p:cNvPr id="186" name="Google Shape;186;p8"/>
          <p:cNvSpPr txBox="1">
            <a:spLocks noGrp="1"/>
          </p:cNvSpPr>
          <p:nvPr>
            <p:ph type="title"/>
          </p:nvPr>
        </p:nvSpPr>
        <p:spPr>
          <a:xfrm>
            <a:off x="951948" y="478625"/>
            <a:ext cx="7704000" cy="5727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3000"/>
              <a:buNone/>
            </a:pPr>
            <a:r>
              <a:rPr lang="tr-TR" sz="3600" dirty="0" smtClean="0">
                <a:solidFill>
                  <a:srgbClr val="FF0000"/>
                </a:solidFill>
                <a:latin typeface="DEGON STUZ" panose="02000500000000000000" pitchFamily="50" charset="0"/>
              </a:rPr>
              <a:t>KALKINMA AJANSLARI</a:t>
            </a:r>
            <a:endParaRPr lang="tr-TR" sz="3600" dirty="0">
              <a:solidFill>
                <a:srgbClr val="FF0000"/>
              </a:solidFill>
              <a:latin typeface="DEGON STUZ" panose="02000500000000000000" pitchFamily="50" charset="0"/>
            </a:endParaRPr>
          </a:p>
        </p:txBody>
      </p:sp>
      <p:grpSp>
        <p:nvGrpSpPr>
          <p:cNvPr id="219" name="Google Shape;219;p8"/>
          <p:cNvGrpSpPr/>
          <p:nvPr/>
        </p:nvGrpSpPr>
        <p:grpSpPr>
          <a:xfrm rot="984772">
            <a:off x="-581461" y="1077701"/>
            <a:ext cx="2512953" cy="2749213"/>
            <a:chOff x="1195500" y="238125"/>
            <a:chExt cx="5209425" cy="5219200"/>
          </a:xfrm>
          <a:effectLst>
            <a:outerShdw blurRad="50800" dist="38100" dir="18900000" algn="bl" rotWithShape="0">
              <a:prstClr val="black">
                <a:alpha val="40000"/>
              </a:prstClr>
            </a:outerShdw>
          </a:effectLst>
        </p:grpSpPr>
        <p:sp>
          <p:nvSpPr>
            <p:cNvPr id="220" name="Google Shape;220;p8"/>
            <p:cNvSpPr/>
            <p:nvPr/>
          </p:nvSpPr>
          <p:spPr>
            <a:xfrm>
              <a:off x="2651175" y="2689500"/>
              <a:ext cx="2460375" cy="2767825"/>
            </a:xfrm>
            <a:custGeom>
              <a:avLst/>
              <a:gdLst/>
              <a:ahLst/>
              <a:cxnLst/>
              <a:rect l="l" t="t" r="r" b="b"/>
              <a:pathLst>
                <a:path w="98415" h="110713" extrusionOk="0">
                  <a:moveTo>
                    <a:pt x="16082" y="6655"/>
                  </a:moveTo>
                  <a:cubicBezTo>
                    <a:pt x="19637" y="7927"/>
                    <a:pt x="22214" y="11319"/>
                    <a:pt x="22214" y="15332"/>
                  </a:cubicBezTo>
                  <a:lnTo>
                    <a:pt x="22214" y="27205"/>
                  </a:lnTo>
                  <a:lnTo>
                    <a:pt x="16082" y="27205"/>
                  </a:lnTo>
                  <a:lnTo>
                    <a:pt x="16082" y="6655"/>
                  </a:lnTo>
                  <a:close/>
                  <a:moveTo>
                    <a:pt x="43273" y="17616"/>
                  </a:moveTo>
                  <a:cubicBezTo>
                    <a:pt x="44439" y="17616"/>
                    <a:pt x="45604" y="18017"/>
                    <a:pt x="46549" y="18822"/>
                  </a:cubicBezTo>
                  <a:lnTo>
                    <a:pt x="38165" y="27205"/>
                  </a:lnTo>
                  <a:lnTo>
                    <a:pt x="31609" y="27205"/>
                  </a:lnTo>
                  <a:lnTo>
                    <a:pt x="39699" y="19083"/>
                  </a:lnTo>
                  <a:cubicBezTo>
                    <a:pt x="40692" y="18106"/>
                    <a:pt x="41983" y="17616"/>
                    <a:pt x="43273" y="17616"/>
                  </a:cubicBezTo>
                  <a:close/>
                  <a:moveTo>
                    <a:pt x="58553" y="17582"/>
                  </a:moveTo>
                  <a:cubicBezTo>
                    <a:pt x="59434" y="17582"/>
                    <a:pt x="60282" y="17811"/>
                    <a:pt x="61032" y="18202"/>
                  </a:cubicBezTo>
                  <a:lnTo>
                    <a:pt x="52061" y="27205"/>
                  </a:lnTo>
                  <a:lnTo>
                    <a:pt x="46842" y="27205"/>
                  </a:lnTo>
                  <a:lnTo>
                    <a:pt x="54997" y="19050"/>
                  </a:lnTo>
                  <a:cubicBezTo>
                    <a:pt x="55943" y="18104"/>
                    <a:pt x="57215" y="17582"/>
                    <a:pt x="58553" y="17582"/>
                  </a:cubicBezTo>
                  <a:close/>
                  <a:moveTo>
                    <a:pt x="73906" y="16088"/>
                  </a:moveTo>
                  <a:cubicBezTo>
                    <a:pt x="74905" y="16088"/>
                    <a:pt x="75901" y="16379"/>
                    <a:pt x="76755" y="16963"/>
                  </a:cubicBezTo>
                  <a:lnTo>
                    <a:pt x="66512" y="27205"/>
                  </a:lnTo>
                  <a:lnTo>
                    <a:pt x="60706" y="27205"/>
                  </a:lnTo>
                  <a:lnTo>
                    <a:pt x="70329" y="17550"/>
                  </a:lnTo>
                  <a:cubicBezTo>
                    <a:pt x="71322" y="16575"/>
                    <a:pt x="72616" y="16088"/>
                    <a:pt x="73906" y="16088"/>
                  </a:cubicBezTo>
                  <a:close/>
                  <a:moveTo>
                    <a:pt x="9949" y="0"/>
                  </a:moveTo>
                  <a:lnTo>
                    <a:pt x="9949" y="28314"/>
                  </a:lnTo>
                  <a:cubicBezTo>
                    <a:pt x="4143" y="30663"/>
                    <a:pt x="0" y="36371"/>
                    <a:pt x="0" y="43026"/>
                  </a:cubicBezTo>
                  <a:lnTo>
                    <a:pt x="0" y="110712"/>
                  </a:lnTo>
                  <a:lnTo>
                    <a:pt x="6133" y="110712"/>
                  </a:lnTo>
                  <a:lnTo>
                    <a:pt x="6133" y="43026"/>
                  </a:lnTo>
                  <a:cubicBezTo>
                    <a:pt x="6133" y="37676"/>
                    <a:pt x="10471" y="33305"/>
                    <a:pt x="15821" y="33305"/>
                  </a:cubicBezTo>
                  <a:lnTo>
                    <a:pt x="69056" y="33305"/>
                  </a:lnTo>
                  <a:lnTo>
                    <a:pt x="86443" y="15951"/>
                  </a:lnTo>
                  <a:cubicBezTo>
                    <a:pt x="87112" y="15283"/>
                    <a:pt x="87984" y="14948"/>
                    <a:pt x="88861" y="14948"/>
                  </a:cubicBezTo>
                  <a:cubicBezTo>
                    <a:pt x="89737" y="14948"/>
                    <a:pt x="90618" y="15283"/>
                    <a:pt x="91303" y="15951"/>
                  </a:cubicBezTo>
                  <a:cubicBezTo>
                    <a:pt x="92641" y="17289"/>
                    <a:pt x="92641" y="19474"/>
                    <a:pt x="91303" y="20812"/>
                  </a:cubicBezTo>
                  <a:lnTo>
                    <a:pt x="69220" y="42895"/>
                  </a:lnTo>
                  <a:lnTo>
                    <a:pt x="21464" y="42895"/>
                  </a:lnTo>
                  <a:lnTo>
                    <a:pt x="21464" y="49028"/>
                  </a:lnTo>
                  <a:lnTo>
                    <a:pt x="27564" y="49028"/>
                  </a:lnTo>
                  <a:lnTo>
                    <a:pt x="27564" y="110712"/>
                  </a:lnTo>
                  <a:lnTo>
                    <a:pt x="33697" y="110712"/>
                  </a:lnTo>
                  <a:lnTo>
                    <a:pt x="33697" y="49028"/>
                  </a:lnTo>
                  <a:lnTo>
                    <a:pt x="71731" y="49028"/>
                  </a:lnTo>
                  <a:lnTo>
                    <a:pt x="95609" y="25150"/>
                  </a:lnTo>
                  <a:cubicBezTo>
                    <a:pt x="97436" y="23324"/>
                    <a:pt x="98414" y="20942"/>
                    <a:pt x="98414" y="18365"/>
                  </a:cubicBezTo>
                  <a:cubicBezTo>
                    <a:pt x="98414" y="15821"/>
                    <a:pt x="97436" y="13440"/>
                    <a:pt x="95609" y="11613"/>
                  </a:cubicBezTo>
                  <a:cubicBezTo>
                    <a:pt x="93815" y="9819"/>
                    <a:pt x="91401" y="8808"/>
                    <a:pt x="88857" y="8808"/>
                  </a:cubicBezTo>
                  <a:cubicBezTo>
                    <a:pt x="86312" y="8808"/>
                    <a:pt x="83898" y="9819"/>
                    <a:pt x="82104" y="11613"/>
                  </a:cubicBezTo>
                  <a:lnTo>
                    <a:pt x="81126" y="12592"/>
                  </a:lnTo>
                  <a:cubicBezTo>
                    <a:pt x="79047" y="10836"/>
                    <a:pt x="76482" y="9961"/>
                    <a:pt x="73920" y="9961"/>
                  </a:cubicBezTo>
                  <a:cubicBezTo>
                    <a:pt x="71054" y="9961"/>
                    <a:pt x="68193" y="11057"/>
                    <a:pt x="66023" y="13244"/>
                  </a:cubicBezTo>
                  <a:lnTo>
                    <a:pt x="65436" y="13799"/>
                  </a:lnTo>
                  <a:cubicBezTo>
                    <a:pt x="63478" y="12265"/>
                    <a:pt x="61097" y="11450"/>
                    <a:pt x="58553" y="11450"/>
                  </a:cubicBezTo>
                  <a:cubicBezTo>
                    <a:pt x="55682" y="11450"/>
                    <a:pt x="52975" y="12526"/>
                    <a:pt x="50887" y="14484"/>
                  </a:cubicBezTo>
                  <a:cubicBezTo>
                    <a:pt x="48753" y="12493"/>
                    <a:pt x="46020" y="11497"/>
                    <a:pt x="43284" y="11497"/>
                  </a:cubicBezTo>
                  <a:cubicBezTo>
                    <a:pt x="40417" y="11497"/>
                    <a:pt x="37547" y="12590"/>
                    <a:pt x="35360" y="14777"/>
                  </a:cubicBezTo>
                  <a:lnTo>
                    <a:pt x="28347" y="21790"/>
                  </a:lnTo>
                  <a:lnTo>
                    <a:pt x="28347" y="15332"/>
                  </a:lnTo>
                  <a:cubicBezTo>
                    <a:pt x="28347" y="6883"/>
                    <a:pt x="21464" y="0"/>
                    <a:pt x="13016" y="0"/>
                  </a:cubicBezTo>
                  <a:close/>
                </a:path>
              </a:pathLst>
            </a:custGeom>
            <a:solidFill>
              <a:schemeClr val="lt2"/>
            </a:solidFill>
            <a:ln w="3175">
              <a:solidFill>
                <a:schemeClr val="tx1"/>
              </a:solid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1" name="Google Shape;221;p8"/>
            <p:cNvSpPr/>
            <p:nvPr/>
          </p:nvSpPr>
          <p:spPr>
            <a:xfrm>
              <a:off x="3111100" y="774700"/>
              <a:ext cx="1531525" cy="1531525"/>
            </a:xfrm>
            <a:custGeom>
              <a:avLst/>
              <a:gdLst/>
              <a:ahLst/>
              <a:cxnLst/>
              <a:rect l="l" t="t" r="r" b="b"/>
              <a:pathLst>
                <a:path w="61261" h="61261" extrusionOk="0">
                  <a:moveTo>
                    <a:pt x="30631" y="6101"/>
                  </a:moveTo>
                  <a:cubicBezTo>
                    <a:pt x="44135" y="6101"/>
                    <a:pt x="55128" y="17126"/>
                    <a:pt x="55128" y="30631"/>
                  </a:cubicBezTo>
                  <a:cubicBezTo>
                    <a:pt x="55128" y="44136"/>
                    <a:pt x="44135" y="55128"/>
                    <a:pt x="30631" y="55128"/>
                  </a:cubicBezTo>
                  <a:cubicBezTo>
                    <a:pt x="17126" y="55128"/>
                    <a:pt x="6101" y="44136"/>
                    <a:pt x="6101" y="30631"/>
                  </a:cubicBezTo>
                  <a:cubicBezTo>
                    <a:pt x="6101" y="17126"/>
                    <a:pt x="17126" y="6101"/>
                    <a:pt x="30631" y="6101"/>
                  </a:cubicBezTo>
                  <a:close/>
                  <a:moveTo>
                    <a:pt x="30631" y="1"/>
                  </a:moveTo>
                  <a:cubicBezTo>
                    <a:pt x="13734" y="1"/>
                    <a:pt x="1" y="13734"/>
                    <a:pt x="1" y="30631"/>
                  </a:cubicBezTo>
                  <a:cubicBezTo>
                    <a:pt x="1" y="47528"/>
                    <a:pt x="13734" y="61261"/>
                    <a:pt x="30631" y="61261"/>
                  </a:cubicBezTo>
                  <a:cubicBezTo>
                    <a:pt x="47528" y="61261"/>
                    <a:pt x="61261" y="47528"/>
                    <a:pt x="61261" y="30631"/>
                  </a:cubicBezTo>
                  <a:cubicBezTo>
                    <a:pt x="61261" y="13734"/>
                    <a:pt x="47528" y="1"/>
                    <a:pt x="30631" y="1"/>
                  </a:cubicBezTo>
                  <a:close/>
                </a:path>
              </a:pathLst>
            </a:custGeom>
            <a:solidFill>
              <a:schemeClr val="lt2"/>
            </a:solidFill>
            <a:ln w="3175">
              <a:solidFill>
                <a:schemeClr val="tx1"/>
              </a:solid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2" name="Google Shape;222;p8"/>
            <p:cNvSpPr/>
            <p:nvPr/>
          </p:nvSpPr>
          <p:spPr>
            <a:xfrm>
              <a:off x="3800200" y="1463800"/>
              <a:ext cx="153350" cy="153350"/>
            </a:xfrm>
            <a:custGeom>
              <a:avLst/>
              <a:gdLst/>
              <a:ahLst/>
              <a:cxnLst/>
              <a:rect l="l" t="t" r="r" b="b"/>
              <a:pathLst>
                <a:path w="6134" h="6134" extrusionOk="0">
                  <a:moveTo>
                    <a:pt x="1" y="1"/>
                  </a:moveTo>
                  <a:lnTo>
                    <a:pt x="1" y="6133"/>
                  </a:lnTo>
                  <a:lnTo>
                    <a:pt x="6133" y="6133"/>
                  </a:lnTo>
                  <a:lnTo>
                    <a:pt x="6133" y="1"/>
                  </a:lnTo>
                  <a:close/>
                </a:path>
              </a:pathLst>
            </a:custGeom>
            <a:solidFill>
              <a:schemeClr val="lt2"/>
            </a:solidFill>
            <a:ln w="3175">
              <a:solidFill>
                <a:schemeClr val="tx1"/>
              </a:solid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3" name="Google Shape;223;p8"/>
            <p:cNvSpPr/>
            <p:nvPr/>
          </p:nvSpPr>
          <p:spPr>
            <a:xfrm>
              <a:off x="3800200" y="391425"/>
              <a:ext cx="153350" cy="153350"/>
            </a:xfrm>
            <a:custGeom>
              <a:avLst/>
              <a:gdLst/>
              <a:ahLst/>
              <a:cxnLst/>
              <a:rect l="l" t="t" r="r" b="b"/>
              <a:pathLst>
                <a:path w="6134" h="6134" extrusionOk="0">
                  <a:moveTo>
                    <a:pt x="1" y="1"/>
                  </a:moveTo>
                  <a:lnTo>
                    <a:pt x="1" y="6133"/>
                  </a:lnTo>
                  <a:lnTo>
                    <a:pt x="6133" y="6133"/>
                  </a:lnTo>
                  <a:lnTo>
                    <a:pt x="6133" y="1"/>
                  </a:lnTo>
                  <a:close/>
                </a:path>
              </a:pathLst>
            </a:custGeom>
            <a:solidFill>
              <a:schemeClr val="lt2"/>
            </a:solidFill>
            <a:ln w="3175">
              <a:solidFill>
                <a:schemeClr val="tx1"/>
              </a:solid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4" name="Google Shape;224;p8"/>
            <p:cNvSpPr/>
            <p:nvPr/>
          </p:nvSpPr>
          <p:spPr>
            <a:xfrm>
              <a:off x="2996950" y="679300"/>
              <a:ext cx="216125" cy="216950"/>
            </a:xfrm>
            <a:custGeom>
              <a:avLst/>
              <a:gdLst/>
              <a:ahLst/>
              <a:cxnLst/>
              <a:rect l="l" t="t" r="r" b="b"/>
              <a:pathLst>
                <a:path w="8645" h="8678" extrusionOk="0">
                  <a:moveTo>
                    <a:pt x="4306" y="0"/>
                  </a:moveTo>
                  <a:lnTo>
                    <a:pt x="0" y="4339"/>
                  </a:lnTo>
                  <a:lnTo>
                    <a:pt x="4306" y="8677"/>
                  </a:lnTo>
                  <a:lnTo>
                    <a:pt x="8644" y="4339"/>
                  </a:lnTo>
                  <a:lnTo>
                    <a:pt x="4306" y="0"/>
                  </a:lnTo>
                  <a:close/>
                </a:path>
              </a:pathLst>
            </a:custGeom>
            <a:solidFill>
              <a:schemeClr val="lt2"/>
            </a:solidFill>
            <a:ln w="3175">
              <a:solidFill>
                <a:schemeClr val="tx1"/>
              </a:solid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5" name="Google Shape;225;p8"/>
            <p:cNvSpPr/>
            <p:nvPr/>
          </p:nvSpPr>
          <p:spPr>
            <a:xfrm>
              <a:off x="2708250" y="1482550"/>
              <a:ext cx="153350" cy="153350"/>
            </a:xfrm>
            <a:custGeom>
              <a:avLst/>
              <a:gdLst/>
              <a:ahLst/>
              <a:cxnLst/>
              <a:rect l="l" t="t" r="r" b="b"/>
              <a:pathLst>
                <a:path w="6134" h="6134" extrusionOk="0">
                  <a:moveTo>
                    <a:pt x="1" y="1"/>
                  </a:moveTo>
                  <a:lnTo>
                    <a:pt x="1" y="6133"/>
                  </a:lnTo>
                  <a:lnTo>
                    <a:pt x="6133" y="6133"/>
                  </a:lnTo>
                  <a:lnTo>
                    <a:pt x="6133" y="1"/>
                  </a:lnTo>
                  <a:close/>
                </a:path>
              </a:pathLst>
            </a:custGeom>
            <a:solidFill>
              <a:schemeClr val="lt2"/>
            </a:solidFill>
            <a:ln w="3175">
              <a:solidFill>
                <a:schemeClr val="tx1"/>
              </a:solid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6" name="Google Shape;226;p8"/>
            <p:cNvSpPr/>
            <p:nvPr/>
          </p:nvSpPr>
          <p:spPr>
            <a:xfrm>
              <a:off x="2996950" y="2223025"/>
              <a:ext cx="216125" cy="216950"/>
            </a:xfrm>
            <a:custGeom>
              <a:avLst/>
              <a:gdLst/>
              <a:ahLst/>
              <a:cxnLst/>
              <a:rect l="l" t="t" r="r" b="b"/>
              <a:pathLst>
                <a:path w="8645" h="8678" extrusionOk="0">
                  <a:moveTo>
                    <a:pt x="4306" y="1"/>
                  </a:moveTo>
                  <a:lnTo>
                    <a:pt x="0" y="4339"/>
                  </a:lnTo>
                  <a:lnTo>
                    <a:pt x="4306" y="8678"/>
                  </a:lnTo>
                  <a:lnTo>
                    <a:pt x="8644" y="4339"/>
                  </a:lnTo>
                  <a:lnTo>
                    <a:pt x="4306" y="1"/>
                  </a:lnTo>
                  <a:close/>
                </a:path>
              </a:pathLst>
            </a:custGeom>
            <a:solidFill>
              <a:schemeClr val="lt2"/>
            </a:solidFill>
            <a:ln w="3175">
              <a:solidFill>
                <a:schemeClr val="tx1"/>
              </a:solid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7" name="Google Shape;227;p8"/>
            <p:cNvSpPr/>
            <p:nvPr/>
          </p:nvSpPr>
          <p:spPr>
            <a:xfrm>
              <a:off x="3800200" y="2574500"/>
              <a:ext cx="153350" cy="153350"/>
            </a:xfrm>
            <a:custGeom>
              <a:avLst/>
              <a:gdLst/>
              <a:ahLst/>
              <a:cxnLst/>
              <a:rect l="l" t="t" r="r" b="b"/>
              <a:pathLst>
                <a:path w="6134" h="6134" extrusionOk="0">
                  <a:moveTo>
                    <a:pt x="1" y="1"/>
                  </a:moveTo>
                  <a:lnTo>
                    <a:pt x="1" y="6133"/>
                  </a:lnTo>
                  <a:lnTo>
                    <a:pt x="6133" y="6133"/>
                  </a:lnTo>
                  <a:lnTo>
                    <a:pt x="6133" y="1"/>
                  </a:lnTo>
                  <a:close/>
                </a:path>
              </a:pathLst>
            </a:custGeom>
            <a:solidFill>
              <a:schemeClr val="lt2"/>
            </a:solidFill>
            <a:ln w="3175">
              <a:solidFill>
                <a:schemeClr val="tx1"/>
              </a:solid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8" name="Google Shape;228;p8"/>
            <p:cNvSpPr/>
            <p:nvPr/>
          </p:nvSpPr>
          <p:spPr>
            <a:xfrm>
              <a:off x="4539850" y="2223025"/>
              <a:ext cx="216950" cy="216950"/>
            </a:xfrm>
            <a:custGeom>
              <a:avLst/>
              <a:gdLst/>
              <a:ahLst/>
              <a:cxnLst/>
              <a:rect l="l" t="t" r="r" b="b"/>
              <a:pathLst>
                <a:path w="8678" h="8678" extrusionOk="0">
                  <a:moveTo>
                    <a:pt x="4339" y="1"/>
                  </a:moveTo>
                  <a:lnTo>
                    <a:pt x="1" y="4339"/>
                  </a:lnTo>
                  <a:lnTo>
                    <a:pt x="4339" y="8678"/>
                  </a:lnTo>
                  <a:lnTo>
                    <a:pt x="8678" y="4339"/>
                  </a:lnTo>
                  <a:lnTo>
                    <a:pt x="4339" y="1"/>
                  </a:lnTo>
                  <a:close/>
                </a:path>
              </a:pathLst>
            </a:custGeom>
            <a:solidFill>
              <a:schemeClr val="lt2"/>
            </a:solidFill>
            <a:ln w="3175">
              <a:solidFill>
                <a:schemeClr val="tx1"/>
              </a:solid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9" name="Google Shape;229;p8"/>
            <p:cNvSpPr/>
            <p:nvPr/>
          </p:nvSpPr>
          <p:spPr>
            <a:xfrm>
              <a:off x="4891325" y="1482550"/>
              <a:ext cx="153350" cy="153350"/>
            </a:xfrm>
            <a:custGeom>
              <a:avLst/>
              <a:gdLst/>
              <a:ahLst/>
              <a:cxnLst/>
              <a:rect l="l" t="t" r="r" b="b"/>
              <a:pathLst>
                <a:path w="6134" h="6134" extrusionOk="0">
                  <a:moveTo>
                    <a:pt x="1" y="1"/>
                  </a:moveTo>
                  <a:lnTo>
                    <a:pt x="1" y="6133"/>
                  </a:lnTo>
                  <a:lnTo>
                    <a:pt x="6133" y="6133"/>
                  </a:lnTo>
                  <a:lnTo>
                    <a:pt x="6133" y="1"/>
                  </a:lnTo>
                  <a:close/>
                </a:path>
              </a:pathLst>
            </a:custGeom>
            <a:solidFill>
              <a:schemeClr val="lt2"/>
            </a:solidFill>
            <a:ln w="3175">
              <a:solidFill>
                <a:schemeClr val="tx1"/>
              </a:solid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0" name="Google Shape;230;p8"/>
            <p:cNvSpPr/>
            <p:nvPr/>
          </p:nvSpPr>
          <p:spPr>
            <a:xfrm>
              <a:off x="4539850" y="679300"/>
              <a:ext cx="216950" cy="216950"/>
            </a:xfrm>
            <a:custGeom>
              <a:avLst/>
              <a:gdLst/>
              <a:ahLst/>
              <a:cxnLst/>
              <a:rect l="l" t="t" r="r" b="b"/>
              <a:pathLst>
                <a:path w="8678" h="8678" extrusionOk="0">
                  <a:moveTo>
                    <a:pt x="4339" y="0"/>
                  </a:moveTo>
                  <a:lnTo>
                    <a:pt x="1" y="4339"/>
                  </a:lnTo>
                  <a:lnTo>
                    <a:pt x="4339" y="8677"/>
                  </a:lnTo>
                  <a:lnTo>
                    <a:pt x="8678" y="4339"/>
                  </a:lnTo>
                  <a:lnTo>
                    <a:pt x="4339" y="0"/>
                  </a:lnTo>
                  <a:close/>
                </a:path>
              </a:pathLst>
            </a:custGeom>
            <a:solidFill>
              <a:schemeClr val="lt2"/>
            </a:solidFill>
            <a:ln w="3175">
              <a:solidFill>
                <a:schemeClr val="tx1"/>
              </a:solid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1" name="Google Shape;231;p8"/>
            <p:cNvSpPr/>
            <p:nvPr/>
          </p:nvSpPr>
          <p:spPr>
            <a:xfrm>
              <a:off x="3497650" y="1161250"/>
              <a:ext cx="216950" cy="216950"/>
            </a:xfrm>
            <a:custGeom>
              <a:avLst/>
              <a:gdLst/>
              <a:ahLst/>
              <a:cxnLst/>
              <a:rect l="l" t="t" r="r" b="b"/>
              <a:pathLst>
                <a:path w="8678" h="8678" extrusionOk="0">
                  <a:moveTo>
                    <a:pt x="4339" y="1"/>
                  </a:moveTo>
                  <a:lnTo>
                    <a:pt x="1" y="4339"/>
                  </a:lnTo>
                  <a:lnTo>
                    <a:pt x="4339" y="8678"/>
                  </a:lnTo>
                  <a:lnTo>
                    <a:pt x="8677" y="4339"/>
                  </a:lnTo>
                  <a:lnTo>
                    <a:pt x="4339" y="1"/>
                  </a:lnTo>
                  <a:close/>
                </a:path>
              </a:pathLst>
            </a:custGeom>
            <a:solidFill>
              <a:schemeClr val="lt2"/>
            </a:solidFill>
            <a:ln w="3175">
              <a:solidFill>
                <a:schemeClr val="tx1"/>
              </a:solid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2" name="Google Shape;232;p8"/>
            <p:cNvSpPr/>
            <p:nvPr/>
          </p:nvSpPr>
          <p:spPr>
            <a:xfrm>
              <a:off x="4039150" y="1702750"/>
              <a:ext cx="216950" cy="216950"/>
            </a:xfrm>
            <a:custGeom>
              <a:avLst/>
              <a:gdLst/>
              <a:ahLst/>
              <a:cxnLst/>
              <a:rect l="l" t="t" r="r" b="b"/>
              <a:pathLst>
                <a:path w="8678" h="8678" extrusionOk="0">
                  <a:moveTo>
                    <a:pt x="4339" y="0"/>
                  </a:moveTo>
                  <a:lnTo>
                    <a:pt x="0" y="4339"/>
                  </a:lnTo>
                  <a:lnTo>
                    <a:pt x="4339" y="8677"/>
                  </a:lnTo>
                  <a:lnTo>
                    <a:pt x="8677" y="4339"/>
                  </a:lnTo>
                  <a:lnTo>
                    <a:pt x="4339" y="0"/>
                  </a:lnTo>
                  <a:close/>
                </a:path>
              </a:pathLst>
            </a:custGeom>
            <a:solidFill>
              <a:schemeClr val="lt2"/>
            </a:solidFill>
            <a:ln w="3175">
              <a:solidFill>
                <a:schemeClr val="tx1"/>
              </a:solid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3" name="Google Shape;233;p8"/>
            <p:cNvSpPr/>
            <p:nvPr/>
          </p:nvSpPr>
          <p:spPr>
            <a:xfrm>
              <a:off x="3497650" y="1702750"/>
              <a:ext cx="216950" cy="216950"/>
            </a:xfrm>
            <a:custGeom>
              <a:avLst/>
              <a:gdLst/>
              <a:ahLst/>
              <a:cxnLst/>
              <a:rect l="l" t="t" r="r" b="b"/>
              <a:pathLst>
                <a:path w="8678" h="8678" extrusionOk="0">
                  <a:moveTo>
                    <a:pt x="4339" y="0"/>
                  </a:moveTo>
                  <a:lnTo>
                    <a:pt x="1" y="4339"/>
                  </a:lnTo>
                  <a:lnTo>
                    <a:pt x="4339" y="8677"/>
                  </a:lnTo>
                  <a:lnTo>
                    <a:pt x="8677" y="4339"/>
                  </a:lnTo>
                  <a:lnTo>
                    <a:pt x="4339" y="0"/>
                  </a:lnTo>
                  <a:close/>
                </a:path>
              </a:pathLst>
            </a:custGeom>
            <a:solidFill>
              <a:schemeClr val="lt2"/>
            </a:solidFill>
            <a:ln w="3175">
              <a:solidFill>
                <a:schemeClr val="tx1"/>
              </a:solid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4" name="Google Shape;234;p8"/>
            <p:cNvSpPr/>
            <p:nvPr/>
          </p:nvSpPr>
          <p:spPr>
            <a:xfrm>
              <a:off x="4039150" y="1161250"/>
              <a:ext cx="216950" cy="216950"/>
            </a:xfrm>
            <a:custGeom>
              <a:avLst/>
              <a:gdLst/>
              <a:ahLst/>
              <a:cxnLst/>
              <a:rect l="l" t="t" r="r" b="b"/>
              <a:pathLst>
                <a:path w="8678" h="8678" extrusionOk="0">
                  <a:moveTo>
                    <a:pt x="4339" y="1"/>
                  </a:moveTo>
                  <a:lnTo>
                    <a:pt x="0" y="4339"/>
                  </a:lnTo>
                  <a:lnTo>
                    <a:pt x="4339" y="8678"/>
                  </a:lnTo>
                  <a:lnTo>
                    <a:pt x="8677" y="4339"/>
                  </a:lnTo>
                  <a:lnTo>
                    <a:pt x="4339" y="1"/>
                  </a:lnTo>
                  <a:close/>
                </a:path>
              </a:pathLst>
            </a:custGeom>
            <a:solidFill>
              <a:schemeClr val="lt2"/>
            </a:solidFill>
            <a:ln w="3175">
              <a:solidFill>
                <a:schemeClr val="tx1"/>
              </a:solid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5" name="Google Shape;235;p8"/>
            <p:cNvSpPr/>
            <p:nvPr/>
          </p:nvSpPr>
          <p:spPr>
            <a:xfrm>
              <a:off x="5351275" y="716800"/>
              <a:ext cx="728275" cy="727450"/>
            </a:xfrm>
            <a:custGeom>
              <a:avLst/>
              <a:gdLst/>
              <a:ahLst/>
              <a:cxnLst/>
              <a:rect l="l" t="t" r="r" b="b"/>
              <a:pathLst>
                <a:path w="29131" h="29098" extrusionOk="0">
                  <a:moveTo>
                    <a:pt x="14549" y="6133"/>
                  </a:moveTo>
                  <a:cubicBezTo>
                    <a:pt x="19214" y="6133"/>
                    <a:pt x="22998" y="9917"/>
                    <a:pt x="22998" y="14549"/>
                  </a:cubicBezTo>
                  <a:cubicBezTo>
                    <a:pt x="22998" y="19214"/>
                    <a:pt x="19214" y="22998"/>
                    <a:pt x="14549" y="22998"/>
                  </a:cubicBezTo>
                  <a:cubicBezTo>
                    <a:pt x="9917" y="22998"/>
                    <a:pt x="6133" y="19214"/>
                    <a:pt x="6133" y="14549"/>
                  </a:cubicBezTo>
                  <a:cubicBezTo>
                    <a:pt x="6133" y="9917"/>
                    <a:pt x="9917" y="6133"/>
                    <a:pt x="14549" y="6133"/>
                  </a:cubicBezTo>
                  <a:close/>
                  <a:moveTo>
                    <a:pt x="14549" y="1"/>
                  </a:moveTo>
                  <a:cubicBezTo>
                    <a:pt x="6525" y="1"/>
                    <a:pt x="1" y="6525"/>
                    <a:pt x="1" y="14549"/>
                  </a:cubicBezTo>
                  <a:cubicBezTo>
                    <a:pt x="1" y="22574"/>
                    <a:pt x="6525" y="29098"/>
                    <a:pt x="14549" y="29098"/>
                  </a:cubicBezTo>
                  <a:cubicBezTo>
                    <a:pt x="22573" y="29098"/>
                    <a:pt x="29130" y="22574"/>
                    <a:pt x="29130" y="14549"/>
                  </a:cubicBezTo>
                  <a:cubicBezTo>
                    <a:pt x="29130" y="6525"/>
                    <a:pt x="22573" y="1"/>
                    <a:pt x="14549" y="1"/>
                  </a:cubicBezTo>
                  <a:close/>
                </a:path>
              </a:pathLst>
            </a:custGeom>
            <a:solidFill>
              <a:schemeClr val="lt2"/>
            </a:solidFill>
            <a:ln w="3175">
              <a:solidFill>
                <a:schemeClr val="tx1"/>
              </a:solid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6" name="Google Shape;236;p8"/>
            <p:cNvSpPr/>
            <p:nvPr/>
          </p:nvSpPr>
          <p:spPr>
            <a:xfrm>
              <a:off x="5638325" y="391425"/>
              <a:ext cx="153350" cy="153350"/>
            </a:xfrm>
            <a:custGeom>
              <a:avLst/>
              <a:gdLst/>
              <a:ahLst/>
              <a:cxnLst/>
              <a:rect l="l" t="t" r="r" b="b"/>
              <a:pathLst>
                <a:path w="6134" h="6134" extrusionOk="0">
                  <a:moveTo>
                    <a:pt x="1" y="1"/>
                  </a:moveTo>
                  <a:lnTo>
                    <a:pt x="1" y="6133"/>
                  </a:lnTo>
                  <a:lnTo>
                    <a:pt x="6133" y="6133"/>
                  </a:lnTo>
                  <a:lnTo>
                    <a:pt x="6133" y="1"/>
                  </a:lnTo>
                  <a:close/>
                </a:path>
              </a:pathLst>
            </a:custGeom>
            <a:solidFill>
              <a:schemeClr val="lt2"/>
            </a:solidFill>
            <a:ln w="3175">
              <a:solidFill>
                <a:schemeClr val="tx1"/>
              </a:solid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7" name="Google Shape;237;p8"/>
            <p:cNvSpPr/>
            <p:nvPr/>
          </p:nvSpPr>
          <p:spPr>
            <a:xfrm>
              <a:off x="5638325" y="1617125"/>
              <a:ext cx="153350" cy="153325"/>
            </a:xfrm>
            <a:custGeom>
              <a:avLst/>
              <a:gdLst/>
              <a:ahLst/>
              <a:cxnLst/>
              <a:rect l="l" t="t" r="r" b="b"/>
              <a:pathLst>
                <a:path w="6134" h="6133" extrusionOk="0">
                  <a:moveTo>
                    <a:pt x="1" y="0"/>
                  </a:moveTo>
                  <a:lnTo>
                    <a:pt x="1" y="6133"/>
                  </a:lnTo>
                  <a:lnTo>
                    <a:pt x="6133" y="6133"/>
                  </a:lnTo>
                  <a:lnTo>
                    <a:pt x="6133" y="0"/>
                  </a:lnTo>
                  <a:close/>
                </a:path>
              </a:pathLst>
            </a:custGeom>
            <a:solidFill>
              <a:schemeClr val="lt2"/>
            </a:solidFill>
            <a:ln w="3175">
              <a:solidFill>
                <a:schemeClr val="tx1"/>
              </a:solid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8" name="Google Shape;238;p8"/>
            <p:cNvSpPr/>
            <p:nvPr/>
          </p:nvSpPr>
          <p:spPr>
            <a:xfrm>
              <a:off x="6251575" y="1003875"/>
              <a:ext cx="153350" cy="153325"/>
            </a:xfrm>
            <a:custGeom>
              <a:avLst/>
              <a:gdLst/>
              <a:ahLst/>
              <a:cxnLst/>
              <a:rect l="l" t="t" r="r" b="b"/>
              <a:pathLst>
                <a:path w="6134" h="6133" extrusionOk="0">
                  <a:moveTo>
                    <a:pt x="1" y="0"/>
                  </a:moveTo>
                  <a:lnTo>
                    <a:pt x="1" y="6133"/>
                  </a:lnTo>
                  <a:lnTo>
                    <a:pt x="6133" y="6133"/>
                  </a:lnTo>
                  <a:lnTo>
                    <a:pt x="6133" y="0"/>
                  </a:lnTo>
                  <a:close/>
                </a:path>
              </a:pathLst>
            </a:custGeom>
            <a:solidFill>
              <a:schemeClr val="lt2"/>
            </a:solidFill>
            <a:ln w="3175">
              <a:solidFill>
                <a:schemeClr val="tx1"/>
              </a:solid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9" name="Google Shape;239;p8"/>
            <p:cNvSpPr/>
            <p:nvPr/>
          </p:nvSpPr>
          <p:spPr>
            <a:xfrm>
              <a:off x="5025900" y="1003875"/>
              <a:ext cx="153325" cy="153325"/>
            </a:xfrm>
            <a:custGeom>
              <a:avLst/>
              <a:gdLst/>
              <a:ahLst/>
              <a:cxnLst/>
              <a:rect l="l" t="t" r="r" b="b"/>
              <a:pathLst>
                <a:path w="6133" h="6133" extrusionOk="0">
                  <a:moveTo>
                    <a:pt x="0" y="0"/>
                  </a:moveTo>
                  <a:lnTo>
                    <a:pt x="0" y="6133"/>
                  </a:lnTo>
                  <a:lnTo>
                    <a:pt x="6133" y="6133"/>
                  </a:lnTo>
                  <a:lnTo>
                    <a:pt x="6133" y="0"/>
                  </a:lnTo>
                  <a:close/>
                </a:path>
              </a:pathLst>
            </a:custGeom>
            <a:solidFill>
              <a:schemeClr val="lt2"/>
            </a:solidFill>
            <a:ln w="3175">
              <a:solidFill>
                <a:schemeClr val="tx1"/>
              </a:solid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0" name="Google Shape;240;p8"/>
            <p:cNvSpPr/>
            <p:nvPr/>
          </p:nvSpPr>
          <p:spPr>
            <a:xfrm>
              <a:off x="5638325" y="1003875"/>
              <a:ext cx="153350" cy="153325"/>
            </a:xfrm>
            <a:custGeom>
              <a:avLst/>
              <a:gdLst/>
              <a:ahLst/>
              <a:cxnLst/>
              <a:rect l="l" t="t" r="r" b="b"/>
              <a:pathLst>
                <a:path w="6134" h="6133" extrusionOk="0">
                  <a:moveTo>
                    <a:pt x="1" y="0"/>
                  </a:moveTo>
                  <a:lnTo>
                    <a:pt x="1" y="6133"/>
                  </a:lnTo>
                  <a:lnTo>
                    <a:pt x="6133" y="6133"/>
                  </a:lnTo>
                  <a:lnTo>
                    <a:pt x="6133" y="0"/>
                  </a:lnTo>
                  <a:close/>
                </a:path>
              </a:pathLst>
            </a:custGeom>
            <a:solidFill>
              <a:schemeClr val="lt2"/>
            </a:solidFill>
            <a:ln w="3175">
              <a:solidFill>
                <a:schemeClr val="tx1"/>
              </a:solid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1" name="Google Shape;241;p8"/>
            <p:cNvSpPr/>
            <p:nvPr/>
          </p:nvSpPr>
          <p:spPr>
            <a:xfrm>
              <a:off x="1520900" y="793475"/>
              <a:ext cx="728250" cy="727450"/>
            </a:xfrm>
            <a:custGeom>
              <a:avLst/>
              <a:gdLst/>
              <a:ahLst/>
              <a:cxnLst/>
              <a:rect l="l" t="t" r="r" b="b"/>
              <a:pathLst>
                <a:path w="29130" h="29098" extrusionOk="0">
                  <a:moveTo>
                    <a:pt x="14581" y="6133"/>
                  </a:moveTo>
                  <a:cubicBezTo>
                    <a:pt x="19213" y="6133"/>
                    <a:pt x="22997" y="9917"/>
                    <a:pt x="22997" y="14549"/>
                  </a:cubicBezTo>
                  <a:cubicBezTo>
                    <a:pt x="22997" y="19213"/>
                    <a:pt x="19213" y="22997"/>
                    <a:pt x="14581" y="22997"/>
                  </a:cubicBezTo>
                  <a:cubicBezTo>
                    <a:pt x="9916" y="22997"/>
                    <a:pt x="6133" y="19213"/>
                    <a:pt x="6133" y="14549"/>
                  </a:cubicBezTo>
                  <a:cubicBezTo>
                    <a:pt x="6133" y="9917"/>
                    <a:pt x="9916" y="6133"/>
                    <a:pt x="14581" y="6133"/>
                  </a:cubicBezTo>
                  <a:close/>
                  <a:moveTo>
                    <a:pt x="14581" y="0"/>
                  </a:moveTo>
                  <a:cubicBezTo>
                    <a:pt x="6557" y="0"/>
                    <a:pt x="0" y="6524"/>
                    <a:pt x="0" y="14549"/>
                  </a:cubicBezTo>
                  <a:cubicBezTo>
                    <a:pt x="0" y="22573"/>
                    <a:pt x="6557" y="29097"/>
                    <a:pt x="14581" y="29097"/>
                  </a:cubicBezTo>
                  <a:cubicBezTo>
                    <a:pt x="22606" y="29097"/>
                    <a:pt x="29130" y="22573"/>
                    <a:pt x="29130" y="14549"/>
                  </a:cubicBezTo>
                  <a:cubicBezTo>
                    <a:pt x="29130" y="6524"/>
                    <a:pt x="22606" y="0"/>
                    <a:pt x="14581" y="0"/>
                  </a:cubicBezTo>
                  <a:close/>
                </a:path>
              </a:pathLst>
            </a:custGeom>
            <a:solidFill>
              <a:schemeClr val="lt2"/>
            </a:solidFill>
            <a:ln w="3175">
              <a:solidFill>
                <a:schemeClr val="tx1"/>
              </a:solid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2" name="Google Shape;242;p8"/>
            <p:cNvSpPr/>
            <p:nvPr/>
          </p:nvSpPr>
          <p:spPr>
            <a:xfrm>
              <a:off x="1808750" y="468075"/>
              <a:ext cx="153350" cy="153350"/>
            </a:xfrm>
            <a:custGeom>
              <a:avLst/>
              <a:gdLst/>
              <a:ahLst/>
              <a:cxnLst/>
              <a:rect l="l" t="t" r="r" b="b"/>
              <a:pathLst>
                <a:path w="6134" h="6134" extrusionOk="0">
                  <a:moveTo>
                    <a:pt x="1" y="1"/>
                  </a:moveTo>
                  <a:lnTo>
                    <a:pt x="1" y="6133"/>
                  </a:lnTo>
                  <a:lnTo>
                    <a:pt x="6133" y="6133"/>
                  </a:lnTo>
                  <a:lnTo>
                    <a:pt x="6133" y="1"/>
                  </a:lnTo>
                  <a:close/>
                </a:path>
              </a:pathLst>
            </a:custGeom>
            <a:solidFill>
              <a:schemeClr val="lt2"/>
            </a:solidFill>
            <a:ln w="3175">
              <a:solidFill>
                <a:schemeClr val="tx1"/>
              </a:solid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3" name="Google Shape;243;p8"/>
            <p:cNvSpPr/>
            <p:nvPr/>
          </p:nvSpPr>
          <p:spPr>
            <a:xfrm>
              <a:off x="1808750" y="1693775"/>
              <a:ext cx="153350" cy="153325"/>
            </a:xfrm>
            <a:custGeom>
              <a:avLst/>
              <a:gdLst/>
              <a:ahLst/>
              <a:cxnLst/>
              <a:rect l="l" t="t" r="r" b="b"/>
              <a:pathLst>
                <a:path w="6134" h="6133" extrusionOk="0">
                  <a:moveTo>
                    <a:pt x="1" y="0"/>
                  </a:moveTo>
                  <a:lnTo>
                    <a:pt x="1" y="6133"/>
                  </a:lnTo>
                  <a:lnTo>
                    <a:pt x="6133" y="6133"/>
                  </a:lnTo>
                  <a:lnTo>
                    <a:pt x="6133" y="0"/>
                  </a:lnTo>
                  <a:close/>
                </a:path>
              </a:pathLst>
            </a:custGeom>
            <a:solidFill>
              <a:schemeClr val="lt2"/>
            </a:solidFill>
            <a:ln w="3175">
              <a:solidFill>
                <a:schemeClr val="tx1"/>
              </a:solid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4" name="Google Shape;244;p8"/>
            <p:cNvSpPr/>
            <p:nvPr/>
          </p:nvSpPr>
          <p:spPr>
            <a:xfrm>
              <a:off x="2421200" y="1080525"/>
              <a:ext cx="153325" cy="153325"/>
            </a:xfrm>
            <a:custGeom>
              <a:avLst/>
              <a:gdLst/>
              <a:ahLst/>
              <a:cxnLst/>
              <a:rect l="l" t="t" r="r" b="b"/>
              <a:pathLst>
                <a:path w="6133" h="6133" extrusionOk="0">
                  <a:moveTo>
                    <a:pt x="0" y="0"/>
                  </a:moveTo>
                  <a:lnTo>
                    <a:pt x="0" y="6133"/>
                  </a:lnTo>
                  <a:lnTo>
                    <a:pt x="6133" y="6133"/>
                  </a:lnTo>
                  <a:lnTo>
                    <a:pt x="6133" y="0"/>
                  </a:lnTo>
                  <a:close/>
                </a:path>
              </a:pathLst>
            </a:custGeom>
            <a:solidFill>
              <a:schemeClr val="lt2"/>
            </a:solidFill>
            <a:ln w="3175">
              <a:solidFill>
                <a:schemeClr val="tx1"/>
              </a:solid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5" name="Google Shape;245;p8"/>
            <p:cNvSpPr/>
            <p:nvPr/>
          </p:nvSpPr>
          <p:spPr>
            <a:xfrm>
              <a:off x="1195500" y="1080525"/>
              <a:ext cx="153350" cy="153325"/>
            </a:xfrm>
            <a:custGeom>
              <a:avLst/>
              <a:gdLst/>
              <a:ahLst/>
              <a:cxnLst/>
              <a:rect l="l" t="t" r="r" b="b"/>
              <a:pathLst>
                <a:path w="6134" h="6133" extrusionOk="0">
                  <a:moveTo>
                    <a:pt x="1" y="0"/>
                  </a:moveTo>
                  <a:lnTo>
                    <a:pt x="1" y="6133"/>
                  </a:lnTo>
                  <a:lnTo>
                    <a:pt x="6133" y="6133"/>
                  </a:lnTo>
                  <a:lnTo>
                    <a:pt x="6133" y="0"/>
                  </a:lnTo>
                  <a:close/>
                </a:path>
              </a:pathLst>
            </a:custGeom>
            <a:solidFill>
              <a:schemeClr val="lt2"/>
            </a:solidFill>
            <a:ln w="3175">
              <a:solidFill>
                <a:schemeClr val="tx1"/>
              </a:solid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6" name="Google Shape;246;p8"/>
            <p:cNvSpPr/>
            <p:nvPr/>
          </p:nvSpPr>
          <p:spPr>
            <a:xfrm>
              <a:off x="1808750" y="1080525"/>
              <a:ext cx="153350" cy="153325"/>
            </a:xfrm>
            <a:custGeom>
              <a:avLst/>
              <a:gdLst/>
              <a:ahLst/>
              <a:cxnLst/>
              <a:rect l="l" t="t" r="r" b="b"/>
              <a:pathLst>
                <a:path w="6134" h="6133" extrusionOk="0">
                  <a:moveTo>
                    <a:pt x="1" y="0"/>
                  </a:moveTo>
                  <a:lnTo>
                    <a:pt x="1" y="6133"/>
                  </a:lnTo>
                  <a:lnTo>
                    <a:pt x="6133" y="6133"/>
                  </a:lnTo>
                  <a:lnTo>
                    <a:pt x="6133" y="0"/>
                  </a:lnTo>
                  <a:close/>
                </a:path>
              </a:pathLst>
            </a:custGeom>
            <a:solidFill>
              <a:schemeClr val="lt2"/>
            </a:solidFill>
            <a:ln w="3175">
              <a:solidFill>
                <a:schemeClr val="tx1"/>
              </a:solid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7" name="Google Shape;247;p8"/>
            <p:cNvSpPr/>
            <p:nvPr/>
          </p:nvSpPr>
          <p:spPr>
            <a:xfrm>
              <a:off x="2114575" y="238125"/>
              <a:ext cx="1379025" cy="478700"/>
            </a:xfrm>
            <a:custGeom>
              <a:avLst/>
              <a:gdLst/>
              <a:ahLst/>
              <a:cxnLst/>
              <a:rect l="l" t="t" r="r" b="b"/>
              <a:pathLst>
                <a:path w="55161" h="19148" extrusionOk="0">
                  <a:moveTo>
                    <a:pt x="9199" y="0"/>
                  </a:moveTo>
                  <a:lnTo>
                    <a:pt x="9199" y="9199"/>
                  </a:lnTo>
                  <a:lnTo>
                    <a:pt x="0" y="9199"/>
                  </a:lnTo>
                  <a:lnTo>
                    <a:pt x="0" y="15331"/>
                  </a:lnTo>
                  <a:lnTo>
                    <a:pt x="15332" y="15331"/>
                  </a:lnTo>
                  <a:lnTo>
                    <a:pt x="15332" y="6133"/>
                  </a:lnTo>
                  <a:lnTo>
                    <a:pt x="49028" y="6133"/>
                  </a:lnTo>
                  <a:lnTo>
                    <a:pt x="49028" y="19148"/>
                  </a:lnTo>
                  <a:lnTo>
                    <a:pt x="55161" y="19148"/>
                  </a:lnTo>
                  <a:lnTo>
                    <a:pt x="55161" y="0"/>
                  </a:lnTo>
                  <a:close/>
                </a:path>
              </a:pathLst>
            </a:custGeom>
            <a:solidFill>
              <a:schemeClr val="lt2"/>
            </a:solidFill>
            <a:ln w="3175">
              <a:solidFill>
                <a:schemeClr val="tx1"/>
              </a:solid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8" name="Google Shape;248;p8"/>
            <p:cNvSpPr/>
            <p:nvPr/>
          </p:nvSpPr>
          <p:spPr>
            <a:xfrm>
              <a:off x="2402450" y="831800"/>
              <a:ext cx="632025" cy="402050"/>
            </a:xfrm>
            <a:custGeom>
              <a:avLst/>
              <a:gdLst/>
              <a:ahLst/>
              <a:cxnLst/>
              <a:rect l="l" t="t" r="r" b="b"/>
              <a:pathLst>
                <a:path w="25281" h="16082" extrusionOk="0">
                  <a:moveTo>
                    <a:pt x="0" y="0"/>
                  </a:moveTo>
                  <a:lnTo>
                    <a:pt x="0" y="6133"/>
                  </a:lnTo>
                  <a:lnTo>
                    <a:pt x="13766" y="6133"/>
                  </a:lnTo>
                  <a:lnTo>
                    <a:pt x="13766" y="16082"/>
                  </a:lnTo>
                  <a:lnTo>
                    <a:pt x="25281" y="16082"/>
                  </a:lnTo>
                  <a:lnTo>
                    <a:pt x="25281" y="9949"/>
                  </a:lnTo>
                  <a:lnTo>
                    <a:pt x="19898" y="9949"/>
                  </a:lnTo>
                  <a:lnTo>
                    <a:pt x="19898" y="0"/>
                  </a:lnTo>
                  <a:close/>
                </a:path>
              </a:pathLst>
            </a:custGeom>
            <a:solidFill>
              <a:schemeClr val="lt2"/>
            </a:solidFill>
            <a:ln w="3175">
              <a:solidFill>
                <a:schemeClr val="tx1"/>
              </a:solid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9" name="Google Shape;249;p8"/>
            <p:cNvSpPr/>
            <p:nvPr/>
          </p:nvSpPr>
          <p:spPr>
            <a:xfrm>
              <a:off x="2114575" y="1540450"/>
              <a:ext cx="785350" cy="632050"/>
            </a:xfrm>
            <a:custGeom>
              <a:avLst/>
              <a:gdLst/>
              <a:ahLst/>
              <a:cxnLst/>
              <a:rect l="l" t="t" r="r" b="b"/>
              <a:pathLst>
                <a:path w="31414" h="25282" extrusionOk="0">
                  <a:moveTo>
                    <a:pt x="0" y="1"/>
                  </a:moveTo>
                  <a:lnTo>
                    <a:pt x="0" y="21432"/>
                  </a:lnTo>
                  <a:lnTo>
                    <a:pt x="25281" y="21432"/>
                  </a:lnTo>
                  <a:lnTo>
                    <a:pt x="25281" y="25281"/>
                  </a:lnTo>
                  <a:lnTo>
                    <a:pt x="31413" y="25281"/>
                  </a:lnTo>
                  <a:lnTo>
                    <a:pt x="31413" y="15332"/>
                  </a:lnTo>
                  <a:lnTo>
                    <a:pt x="6133" y="15332"/>
                  </a:lnTo>
                  <a:lnTo>
                    <a:pt x="6133" y="1"/>
                  </a:lnTo>
                  <a:close/>
                </a:path>
              </a:pathLst>
            </a:custGeom>
            <a:solidFill>
              <a:schemeClr val="lt2"/>
            </a:solidFill>
            <a:ln w="3175">
              <a:solidFill>
                <a:schemeClr val="tx1"/>
              </a:solid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0" name="Google Shape;250;p8"/>
            <p:cNvSpPr/>
            <p:nvPr/>
          </p:nvSpPr>
          <p:spPr>
            <a:xfrm>
              <a:off x="1272150" y="1387150"/>
              <a:ext cx="306675" cy="383300"/>
            </a:xfrm>
            <a:custGeom>
              <a:avLst/>
              <a:gdLst/>
              <a:ahLst/>
              <a:cxnLst/>
              <a:rect l="l" t="t" r="r" b="b"/>
              <a:pathLst>
                <a:path w="12267" h="15332" extrusionOk="0">
                  <a:moveTo>
                    <a:pt x="1" y="0"/>
                  </a:moveTo>
                  <a:lnTo>
                    <a:pt x="1" y="15332"/>
                  </a:lnTo>
                  <a:lnTo>
                    <a:pt x="12266" y="15332"/>
                  </a:lnTo>
                  <a:lnTo>
                    <a:pt x="12266" y="9199"/>
                  </a:lnTo>
                  <a:lnTo>
                    <a:pt x="6134" y="9199"/>
                  </a:lnTo>
                  <a:lnTo>
                    <a:pt x="6134" y="0"/>
                  </a:lnTo>
                  <a:close/>
                </a:path>
              </a:pathLst>
            </a:custGeom>
            <a:solidFill>
              <a:schemeClr val="lt2"/>
            </a:solidFill>
            <a:ln w="3175">
              <a:solidFill>
                <a:schemeClr val="tx1"/>
              </a:solid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1" name="Google Shape;251;p8"/>
            <p:cNvSpPr/>
            <p:nvPr/>
          </p:nvSpPr>
          <p:spPr>
            <a:xfrm>
              <a:off x="4106825" y="391425"/>
              <a:ext cx="1206150" cy="383300"/>
            </a:xfrm>
            <a:custGeom>
              <a:avLst/>
              <a:gdLst/>
              <a:ahLst/>
              <a:cxnLst/>
              <a:rect l="l" t="t" r="r" b="b"/>
              <a:pathLst>
                <a:path w="48246" h="15332" extrusionOk="0">
                  <a:moveTo>
                    <a:pt x="1" y="1"/>
                  </a:moveTo>
                  <a:lnTo>
                    <a:pt x="1" y="11483"/>
                  </a:lnTo>
                  <a:lnTo>
                    <a:pt x="6133" y="11483"/>
                  </a:lnTo>
                  <a:lnTo>
                    <a:pt x="6133" y="6133"/>
                  </a:lnTo>
                  <a:lnTo>
                    <a:pt x="39829" y="6133"/>
                  </a:lnTo>
                  <a:lnTo>
                    <a:pt x="39829" y="15332"/>
                  </a:lnTo>
                  <a:lnTo>
                    <a:pt x="48245" y="15332"/>
                  </a:lnTo>
                  <a:lnTo>
                    <a:pt x="48245" y="9199"/>
                  </a:lnTo>
                  <a:lnTo>
                    <a:pt x="45962" y="9199"/>
                  </a:lnTo>
                  <a:lnTo>
                    <a:pt x="45962" y="1"/>
                  </a:lnTo>
                  <a:close/>
                </a:path>
              </a:pathLst>
            </a:custGeom>
            <a:solidFill>
              <a:schemeClr val="lt2"/>
            </a:solidFill>
            <a:ln w="3175">
              <a:solidFill>
                <a:schemeClr val="tx1"/>
              </a:solid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2" name="Google Shape;252;p8"/>
            <p:cNvSpPr/>
            <p:nvPr/>
          </p:nvSpPr>
          <p:spPr>
            <a:xfrm>
              <a:off x="4662175" y="1080525"/>
              <a:ext cx="210425" cy="306650"/>
            </a:xfrm>
            <a:custGeom>
              <a:avLst/>
              <a:gdLst/>
              <a:ahLst/>
              <a:cxnLst/>
              <a:rect l="l" t="t" r="r" b="b"/>
              <a:pathLst>
                <a:path w="8417" h="12266" extrusionOk="0">
                  <a:moveTo>
                    <a:pt x="1" y="0"/>
                  </a:moveTo>
                  <a:lnTo>
                    <a:pt x="1" y="6133"/>
                  </a:lnTo>
                  <a:lnTo>
                    <a:pt x="2284" y="6133"/>
                  </a:lnTo>
                  <a:lnTo>
                    <a:pt x="2284" y="12265"/>
                  </a:lnTo>
                  <a:lnTo>
                    <a:pt x="8417" y="12265"/>
                  </a:lnTo>
                  <a:lnTo>
                    <a:pt x="8417" y="0"/>
                  </a:lnTo>
                  <a:close/>
                </a:path>
              </a:pathLst>
            </a:custGeom>
            <a:solidFill>
              <a:schemeClr val="lt2"/>
            </a:solidFill>
            <a:ln w="3175">
              <a:solidFill>
                <a:schemeClr val="tx1"/>
              </a:solid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3" name="Google Shape;253;p8"/>
            <p:cNvSpPr/>
            <p:nvPr/>
          </p:nvSpPr>
          <p:spPr>
            <a:xfrm>
              <a:off x="3340250" y="2382875"/>
              <a:ext cx="230000" cy="306650"/>
            </a:xfrm>
            <a:custGeom>
              <a:avLst/>
              <a:gdLst/>
              <a:ahLst/>
              <a:cxnLst/>
              <a:rect l="l" t="t" r="r" b="b"/>
              <a:pathLst>
                <a:path w="9200" h="12266" extrusionOk="0">
                  <a:moveTo>
                    <a:pt x="3067" y="0"/>
                  </a:moveTo>
                  <a:lnTo>
                    <a:pt x="3067" y="6133"/>
                  </a:lnTo>
                  <a:lnTo>
                    <a:pt x="1" y="6133"/>
                  </a:lnTo>
                  <a:lnTo>
                    <a:pt x="1" y="12265"/>
                  </a:lnTo>
                  <a:lnTo>
                    <a:pt x="9200" y="12265"/>
                  </a:lnTo>
                  <a:lnTo>
                    <a:pt x="9200" y="0"/>
                  </a:lnTo>
                  <a:close/>
                </a:path>
              </a:pathLst>
            </a:custGeom>
            <a:solidFill>
              <a:schemeClr val="lt2"/>
            </a:solidFill>
            <a:ln w="3175">
              <a:solidFill>
                <a:schemeClr val="tx1"/>
              </a:solid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4" name="Google Shape;254;p8"/>
            <p:cNvSpPr/>
            <p:nvPr/>
          </p:nvSpPr>
          <p:spPr>
            <a:xfrm>
              <a:off x="4719275" y="1847075"/>
              <a:ext cx="613275" cy="382500"/>
            </a:xfrm>
            <a:custGeom>
              <a:avLst/>
              <a:gdLst/>
              <a:ahLst/>
              <a:cxnLst/>
              <a:rect l="l" t="t" r="r" b="b"/>
              <a:pathLst>
                <a:path w="24531" h="15300" extrusionOk="0">
                  <a:moveTo>
                    <a:pt x="0" y="1"/>
                  </a:moveTo>
                  <a:lnTo>
                    <a:pt x="0" y="6101"/>
                  </a:lnTo>
                  <a:lnTo>
                    <a:pt x="12265" y="6101"/>
                  </a:lnTo>
                  <a:lnTo>
                    <a:pt x="12265" y="15300"/>
                  </a:lnTo>
                  <a:lnTo>
                    <a:pt x="24530" y="15300"/>
                  </a:lnTo>
                  <a:lnTo>
                    <a:pt x="24530" y="9167"/>
                  </a:lnTo>
                  <a:lnTo>
                    <a:pt x="18398" y="9167"/>
                  </a:lnTo>
                  <a:lnTo>
                    <a:pt x="18398" y="1"/>
                  </a:lnTo>
                  <a:close/>
                </a:path>
              </a:pathLst>
            </a:custGeom>
            <a:solidFill>
              <a:schemeClr val="lt2"/>
            </a:solidFill>
            <a:ln w="3175">
              <a:solidFill>
                <a:schemeClr val="tx1"/>
              </a:solid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5" name="Google Shape;255;p8"/>
            <p:cNvSpPr/>
            <p:nvPr/>
          </p:nvSpPr>
          <p:spPr>
            <a:xfrm>
              <a:off x="6021625" y="1463800"/>
              <a:ext cx="306650" cy="383300"/>
            </a:xfrm>
            <a:custGeom>
              <a:avLst/>
              <a:gdLst/>
              <a:ahLst/>
              <a:cxnLst/>
              <a:rect l="l" t="t" r="r" b="b"/>
              <a:pathLst>
                <a:path w="12266" h="15332" extrusionOk="0">
                  <a:moveTo>
                    <a:pt x="0" y="1"/>
                  </a:moveTo>
                  <a:lnTo>
                    <a:pt x="0" y="15332"/>
                  </a:lnTo>
                  <a:lnTo>
                    <a:pt x="12265" y="15332"/>
                  </a:lnTo>
                  <a:lnTo>
                    <a:pt x="12265" y="9199"/>
                  </a:lnTo>
                  <a:lnTo>
                    <a:pt x="6133" y="9199"/>
                  </a:lnTo>
                  <a:lnTo>
                    <a:pt x="6133" y="1"/>
                  </a:lnTo>
                  <a:close/>
                </a:path>
              </a:pathLst>
            </a:custGeom>
            <a:solidFill>
              <a:schemeClr val="lt2"/>
            </a:solidFill>
            <a:ln w="3175">
              <a:solidFill>
                <a:schemeClr val="tx1"/>
              </a:solid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6" name="Google Shape;256;p8"/>
            <p:cNvSpPr/>
            <p:nvPr/>
          </p:nvSpPr>
          <p:spPr>
            <a:xfrm>
              <a:off x="6098275" y="314775"/>
              <a:ext cx="306650" cy="306650"/>
            </a:xfrm>
            <a:custGeom>
              <a:avLst/>
              <a:gdLst/>
              <a:ahLst/>
              <a:cxnLst/>
              <a:rect l="l" t="t" r="r" b="b"/>
              <a:pathLst>
                <a:path w="12266" h="12266" extrusionOk="0">
                  <a:moveTo>
                    <a:pt x="6133" y="0"/>
                  </a:moveTo>
                  <a:lnTo>
                    <a:pt x="6133" y="6133"/>
                  </a:lnTo>
                  <a:lnTo>
                    <a:pt x="0" y="6133"/>
                  </a:lnTo>
                  <a:lnTo>
                    <a:pt x="0" y="12265"/>
                  </a:lnTo>
                  <a:lnTo>
                    <a:pt x="12265" y="12265"/>
                  </a:lnTo>
                  <a:lnTo>
                    <a:pt x="12265" y="0"/>
                  </a:lnTo>
                  <a:close/>
                </a:path>
              </a:pathLst>
            </a:custGeom>
            <a:solidFill>
              <a:schemeClr val="lt2"/>
            </a:solidFill>
            <a:ln w="3175">
              <a:solidFill>
                <a:schemeClr val="tx1"/>
              </a:solid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7" name="Google Shape;257;p8"/>
            <p:cNvSpPr/>
            <p:nvPr/>
          </p:nvSpPr>
          <p:spPr>
            <a:xfrm>
              <a:off x="2976550" y="4087250"/>
              <a:ext cx="153350" cy="325425"/>
            </a:xfrm>
            <a:custGeom>
              <a:avLst/>
              <a:gdLst/>
              <a:ahLst/>
              <a:cxnLst/>
              <a:rect l="l" t="t" r="r" b="b"/>
              <a:pathLst>
                <a:path w="6134" h="13017" extrusionOk="0">
                  <a:moveTo>
                    <a:pt x="1" y="1"/>
                  </a:moveTo>
                  <a:lnTo>
                    <a:pt x="1" y="13016"/>
                  </a:lnTo>
                  <a:lnTo>
                    <a:pt x="6133" y="13016"/>
                  </a:lnTo>
                  <a:lnTo>
                    <a:pt x="6133" y="1"/>
                  </a:lnTo>
                  <a:close/>
                </a:path>
              </a:pathLst>
            </a:custGeom>
            <a:solidFill>
              <a:schemeClr val="lt2"/>
            </a:solidFill>
            <a:ln w="3175">
              <a:solidFill>
                <a:schemeClr val="tx1"/>
              </a:solid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cxnSp>
        <p:nvCxnSpPr>
          <p:cNvPr id="258" name="Google Shape;258;p8"/>
          <p:cNvCxnSpPr/>
          <p:nvPr/>
        </p:nvCxnSpPr>
        <p:spPr>
          <a:xfrm>
            <a:off x="2501505" y="1722960"/>
            <a:ext cx="0" cy="726300"/>
          </a:xfrm>
          <a:prstGeom prst="straightConnector1">
            <a:avLst/>
          </a:prstGeom>
          <a:noFill/>
          <a:ln w="19050" cap="flat" cmpd="sng">
            <a:solidFill>
              <a:schemeClr val="lt2"/>
            </a:solidFill>
            <a:prstDash val="solid"/>
            <a:round/>
            <a:headEnd type="oval" w="med" len="med"/>
            <a:tailEnd type="oval" w="med" len="med"/>
          </a:ln>
        </p:spPr>
      </p:cxnSp>
      <p:grpSp>
        <p:nvGrpSpPr>
          <p:cNvPr id="5" name="Grup 4"/>
          <p:cNvGrpSpPr/>
          <p:nvPr/>
        </p:nvGrpSpPr>
        <p:grpSpPr>
          <a:xfrm>
            <a:off x="-448530" y="3509880"/>
            <a:ext cx="2672233" cy="1834682"/>
            <a:chOff x="-181950" y="4036084"/>
            <a:chExt cx="1443974" cy="902723"/>
          </a:xfrm>
        </p:grpSpPr>
        <p:sp>
          <p:nvSpPr>
            <p:cNvPr id="402" name="Google Shape;186;p8"/>
            <p:cNvSpPr txBox="1">
              <a:spLocks/>
            </p:cNvSpPr>
            <p:nvPr/>
          </p:nvSpPr>
          <p:spPr>
            <a:xfrm rot="1438141">
              <a:off x="118845" y="4376911"/>
              <a:ext cx="1143179" cy="561896"/>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lt2"/>
                </a:buClr>
                <a:buSzPts val="3000"/>
                <a:buFont typeface="Rajdhani"/>
                <a:buNone/>
                <a:defRPr sz="3000" b="1" i="0" u="none" strike="noStrike" cap="none">
                  <a:solidFill>
                    <a:schemeClr val="lt2"/>
                  </a:solidFill>
                  <a:latin typeface="Rajdhani"/>
                  <a:ea typeface="Rajdhani"/>
                  <a:cs typeface="Rajdhani"/>
                  <a:sym typeface="Rajdhani"/>
                </a:defRPr>
              </a:lvl1pPr>
              <a:lvl2pPr marR="0" lvl="1" algn="ctr" rtl="0">
                <a:lnSpc>
                  <a:spcPct val="100000"/>
                </a:lnSpc>
                <a:spcBef>
                  <a:spcPts val="0"/>
                </a:spcBef>
                <a:spcAft>
                  <a:spcPts val="0"/>
                </a:spcAft>
                <a:buClr>
                  <a:schemeClr val="lt2"/>
                </a:buClr>
                <a:buSzPts val="3000"/>
                <a:buFont typeface="Rajdhani"/>
                <a:buNone/>
                <a:defRPr sz="3000" b="1" i="0" u="none" strike="noStrike" cap="none">
                  <a:solidFill>
                    <a:schemeClr val="lt2"/>
                  </a:solidFill>
                  <a:latin typeface="Rajdhani"/>
                  <a:ea typeface="Rajdhani"/>
                  <a:cs typeface="Rajdhani"/>
                  <a:sym typeface="Rajdhani"/>
                </a:defRPr>
              </a:lvl2pPr>
              <a:lvl3pPr marR="0" lvl="2" algn="ctr" rtl="0">
                <a:lnSpc>
                  <a:spcPct val="100000"/>
                </a:lnSpc>
                <a:spcBef>
                  <a:spcPts val="0"/>
                </a:spcBef>
                <a:spcAft>
                  <a:spcPts val="0"/>
                </a:spcAft>
                <a:buClr>
                  <a:schemeClr val="lt2"/>
                </a:buClr>
                <a:buSzPts val="3000"/>
                <a:buFont typeface="Rajdhani"/>
                <a:buNone/>
                <a:defRPr sz="3000" b="1" i="0" u="none" strike="noStrike" cap="none">
                  <a:solidFill>
                    <a:schemeClr val="lt2"/>
                  </a:solidFill>
                  <a:latin typeface="Rajdhani"/>
                  <a:ea typeface="Rajdhani"/>
                  <a:cs typeface="Rajdhani"/>
                  <a:sym typeface="Rajdhani"/>
                </a:defRPr>
              </a:lvl3pPr>
              <a:lvl4pPr marR="0" lvl="3" algn="ctr" rtl="0">
                <a:lnSpc>
                  <a:spcPct val="100000"/>
                </a:lnSpc>
                <a:spcBef>
                  <a:spcPts val="0"/>
                </a:spcBef>
                <a:spcAft>
                  <a:spcPts val="0"/>
                </a:spcAft>
                <a:buClr>
                  <a:schemeClr val="lt2"/>
                </a:buClr>
                <a:buSzPts val="3000"/>
                <a:buFont typeface="Rajdhani"/>
                <a:buNone/>
                <a:defRPr sz="3000" b="1" i="0" u="none" strike="noStrike" cap="none">
                  <a:solidFill>
                    <a:schemeClr val="lt2"/>
                  </a:solidFill>
                  <a:latin typeface="Rajdhani"/>
                  <a:ea typeface="Rajdhani"/>
                  <a:cs typeface="Rajdhani"/>
                  <a:sym typeface="Rajdhani"/>
                </a:defRPr>
              </a:lvl4pPr>
              <a:lvl5pPr marR="0" lvl="4" algn="ctr" rtl="0">
                <a:lnSpc>
                  <a:spcPct val="100000"/>
                </a:lnSpc>
                <a:spcBef>
                  <a:spcPts val="0"/>
                </a:spcBef>
                <a:spcAft>
                  <a:spcPts val="0"/>
                </a:spcAft>
                <a:buClr>
                  <a:schemeClr val="lt2"/>
                </a:buClr>
                <a:buSzPts val="3000"/>
                <a:buFont typeface="Rajdhani"/>
                <a:buNone/>
                <a:defRPr sz="3000" b="1" i="0" u="none" strike="noStrike" cap="none">
                  <a:solidFill>
                    <a:schemeClr val="lt2"/>
                  </a:solidFill>
                  <a:latin typeface="Rajdhani"/>
                  <a:ea typeface="Rajdhani"/>
                  <a:cs typeface="Rajdhani"/>
                  <a:sym typeface="Rajdhani"/>
                </a:defRPr>
              </a:lvl5pPr>
              <a:lvl6pPr marR="0" lvl="5" algn="ctr" rtl="0">
                <a:lnSpc>
                  <a:spcPct val="100000"/>
                </a:lnSpc>
                <a:spcBef>
                  <a:spcPts val="0"/>
                </a:spcBef>
                <a:spcAft>
                  <a:spcPts val="0"/>
                </a:spcAft>
                <a:buClr>
                  <a:schemeClr val="lt2"/>
                </a:buClr>
                <a:buSzPts val="3000"/>
                <a:buFont typeface="Rajdhani"/>
                <a:buNone/>
                <a:defRPr sz="3000" b="1" i="0" u="none" strike="noStrike" cap="none">
                  <a:solidFill>
                    <a:schemeClr val="lt2"/>
                  </a:solidFill>
                  <a:latin typeface="Rajdhani"/>
                  <a:ea typeface="Rajdhani"/>
                  <a:cs typeface="Rajdhani"/>
                  <a:sym typeface="Rajdhani"/>
                </a:defRPr>
              </a:lvl6pPr>
              <a:lvl7pPr marR="0" lvl="6" algn="ctr" rtl="0">
                <a:lnSpc>
                  <a:spcPct val="100000"/>
                </a:lnSpc>
                <a:spcBef>
                  <a:spcPts val="0"/>
                </a:spcBef>
                <a:spcAft>
                  <a:spcPts val="0"/>
                </a:spcAft>
                <a:buClr>
                  <a:schemeClr val="lt2"/>
                </a:buClr>
                <a:buSzPts val="3000"/>
                <a:buFont typeface="Rajdhani"/>
                <a:buNone/>
                <a:defRPr sz="3000" b="1" i="0" u="none" strike="noStrike" cap="none">
                  <a:solidFill>
                    <a:schemeClr val="lt2"/>
                  </a:solidFill>
                  <a:latin typeface="Rajdhani"/>
                  <a:ea typeface="Rajdhani"/>
                  <a:cs typeface="Rajdhani"/>
                  <a:sym typeface="Rajdhani"/>
                </a:defRPr>
              </a:lvl7pPr>
              <a:lvl8pPr marR="0" lvl="7" algn="ctr" rtl="0">
                <a:lnSpc>
                  <a:spcPct val="100000"/>
                </a:lnSpc>
                <a:spcBef>
                  <a:spcPts val="0"/>
                </a:spcBef>
                <a:spcAft>
                  <a:spcPts val="0"/>
                </a:spcAft>
                <a:buClr>
                  <a:schemeClr val="lt2"/>
                </a:buClr>
                <a:buSzPts val="3000"/>
                <a:buFont typeface="Rajdhani"/>
                <a:buNone/>
                <a:defRPr sz="3000" b="1" i="0" u="none" strike="noStrike" cap="none">
                  <a:solidFill>
                    <a:schemeClr val="lt2"/>
                  </a:solidFill>
                  <a:latin typeface="Rajdhani"/>
                  <a:ea typeface="Rajdhani"/>
                  <a:cs typeface="Rajdhani"/>
                  <a:sym typeface="Rajdhani"/>
                </a:defRPr>
              </a:lvl8pPr>
              <a:lvl9pPr marR="0" lvl="8" algn="ctr" rtl="0">
                <a:lnSpc>
                  <a:spcPct val="100000"/>
                </a:lnSpc>
                <a:spcBef>
                  <a:spcPts val="0"/>
                </a:spcBef>
                <a:spcAft>
                  <a:spcPts val="0"/>
                </a:spcAft>
                <a:buClr>
                  <a:schemeClr val="lt2"/>
                </a:buClr>
                <a:buSzPts val="3000"/>
                <a:buFont typeface="Rajdhani"/>
                <a:buNone/>
                <a:defRPr sz="3000" b="1" i="0" u="none" strike="noStrike" cap="none">
                  <a:solidFill>
                    <a:schemeClr val="lt2"/>
                  </a:solidFill>
                  <a:latin typeface="Rajdhani"/>
                  <a:ea typeface="Rajdhani"/>
                  <a:cs typeface="Rajdhani"/>
                  <a:sym typeface="Rajdhani"/>
                </a:defRPr>
              </a:lvl9pPr>
            </a:lstStyle>
            <a:p>
              <a:pPr>
                <a:lnSpc>
                  <a:spcPct val="114000"/>
                </a:lnSpc>
              </a:pPr>
              <a:r>
                <a:rPr lang="tr-TR" sz="3600" dirty="0" smtClean="0">
                  <a:solidFill>
                    <a:srgbClr val="FF0000"/>
                  </a:solidFill>
                </a:rPr>
                <a:t>SERMAYE</a:t>
              </a:r>
              <a:endParaRPr lang="tr-TR" sz="3600" dirty="0">
                <a:solidFill>
                  <a:srgbClr val="FF0000"/>
                </a:solidFill>
              </a:endParaRPr>
            </a:p>
          </p:txBody>
        </p:sp>
        <p:sp>
          <p:nvSpPr>
            <p:cNvPr id="403" name="Google Shape;186;p8"/>
            <p:cNvSpPr txBox="1">
              <a:spLocks/>
            </p:cNvSpPr>
            <p:nvPr/>
          </p:nvSpPr>
          <p:spPr>
            <a:xfrm rot="1472144">
              <a:off x="-181950" y="4036084"/>
              <a:ext cx="1140613" cy="561896"/>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lt2"/>
                </a:buClr>
                <a:buSzPts val="3000"/>
                <a:buFont typeface="Rajdhani"/>
                <a:buNone/>
                <a:defRPr sz="3000" b="1" i="0" u="none" strike="noStrike" cap="none">
                  <a:solidFill>
                    <a:schemeClr val="lt2"/>
                  </a:solidFill>
                  <a:latin typeface="Rajdhani"/>
                  <a:ea typeface="Rajdhani"/>
                  <a:cs typeface="Rajdhani"/>
                  <a:sym typeface="Rajdhani"/>
                </a:defRPr>
              </a:lvl1pPr>
              <a:lvl2pPr marR="0" lvl="1" algn="ctr" rtl="0">
                <a:lnSpc>
                  <a:spcPct val="100000"/>
                </a:lnSpc>
                <a:spcBef>
                  <a:spcPts val="0"/>
                </a:spcBef>
                <a:spcAft>
                  <a:spcPts val="0"/>
                </a:spcAft>
                <a:buClr>
                  <a:schemeClr val="lt2"/>
                </a:buClr>
                <a:buSzPts val="3000"/>
                <a:buFont typeface="Rajdhani"/>
                <a:buNone/>
                <a:defRPr sz="3000" b="1" i="0" u="none" strike="noStrike" cap="none">
                  <a:solidFill>
                    <a:schemeClr val="lt2"/>
                  </a:solidFill>
                  <a:latin typeface="Rajdhani"/>
                  <a:ea typeface="Rajdhani"/>
                  <a:cs typeface="Rajdhani"/>
                  <a:sym typeface="Rajdhani"/>
                </a:defRPr>
              </a:lvl2pPr>
              <a:lvl3pPr marR="0" lvl="2" algn="ctr" rtl="0">
                <a:lnSpc>
                  <a:spcPct val="100000"/>
                </a:lnSpc>
                <a:spcBef>
                  <a:spcPts val="0"/>
                </a:spcBef>
                <a:spcAft>
                  <a:spcPts val="0"/>
                </a:spcAft>
                <a:buClr>
                  <a:schemeClr val="lt2"/>
                </a:buClr>
                <a:buSzPts val="3000"/>
                <a:buFont typeface="Rajdhani"/>
                <a:buNone/>
                <a:defRPr sz="3000" b="1" i="0" u="none" strike="noStrike" cap="none">
                  <a:solidFill>
                    <a:schemeClr val="lt2"/>
                  </a:solidFill>
                  <a:latin typeface="Rajdhani"/>
                  <a:ea typeface="Rajdhani"/>
                  <a:cs typeface="Rajdhani"/>
                  <a:sym typeface="Rajdhani"/>
                </a:defRPr>
              </a:lvl3pPr>
              <a:lvl4pPr marR="0" lvl="3" algn="ctr" rtl="0">
                <a:lnSpc>
                  <a:spcPct val="100000"/>
                </a:lnSpc>
                <a:spcBef>
                  <a:spcPts val="0"/>
                </a:spcBef>
                <a:spcAft>
                  <a:spcPts val="0"/>
                </a:spcAft>
                <a:buClr>
                  <a:schemeClr val="lt2"/>
                </a:buClr>
                <a:buSzPts val="3000"/>
                <a:buFont typeface="Rajdhani"/>
                <a:buNone/>
                <a:defRPr sz="3000" b="1" i="0" u="none" strike="noStrike" cap="none">
                  <a:solidFill>
                    <a:schemeClr val="lt2"/>
                  </a:solidFill>
                  <a:latin typeface="Rajdhani"/>
                  <a:ea typeface="Rajdhani"/>
                  <a:cs typeface="Rajdhani"/>
                  <a:sym typeface="Rajdhani"/>
                </a:defRPr>
              </a:lvl4pPr>
              <a:lvl5pPr marR="0" lvl="4" algn="ctr" rtl="0">
                <a:lnSpc>
                  <a:spcPct val="100000"/>
                </a:lnSpc>
                <a:spcBef>
                  <a:spcPts val="0"/>
                </a:spcBef>
                <a:spcAft>
                  <a:spcPts val="0"/>
                </a:spcAft>
                <a:buClr>
                  <a:schemeClr val="lt2"/>
                </a:buClr>
                <a:buSzPts val="3000"/>
                <a:buFont typeface="Rajdhani"/>
                <a:buNone/>
                <a:defRPr sz="3000" b="1" i="0" u="none" strike="noStrike" cap="none">
                  <a:solidFill>
                    <a:schemeClr val="lt2"/>
                  </a:solidFill>
                  <a:latin typeface="Rajdhani"/>
                  <a:ea typeface="Rajdhani"/>
                  <a:cs typeface="Rajdhani"/>
                  <a:sym typeface="Rajdhani"/>
                </a:defRPr>
              </a:lvl5pPr>
              <a:lvl6pPr marR="0" lvl="5" algn="ctr" rtl="0">
                <a:lnSpc>
                  <a:spcPct val="100000"/>
                </a:lnSpc>
                <a:spcBef>
                  <a:spcPts val="0"/>
                </a:spcBef>
                <a:spcAft>
                  <a:spcPts val="0"/>
                </a:spcAft>
                <a:buClr>
                  <a:schemeClr val="lt2"/>
                </a:buClr>
                <a:buSzPts val="3000"/>
                <a:buFont typeface="Rajdhani"/>
                <a:buNone/>
                <a:defRPr sz="3000" b="1" i="0" u="none" strike="noStrike" cap="none">
                  <a:solidFill>
                    <a:schemeClr val="lt2"/>
                  </a:solidFill>
                  <a:latin typeface="Rajdhani"/>
                  <a:ea typeface="Rajdhani"/>
                  <a:cs typeface="Rajdhani"/>
                  <a:sym typeface="Rajdhani"/>
                </a:defRPr>
              </a:lvl6pPr>
              <a:lvl7pPr marR="0" lvl="6" algn="ctr" rtl="0">
                <a:lnSpc>
                  <a:spcPct val="100000"/>
                </a:lnSpc>
                <a:spcBef>
                  <a:spcPts val="0"/>
                </a:spcBef>
                <a:spcAft>
                  <a:spcPts val="0"/>
                </a:spcAft>
                <a:buClr>
                  <a:schemeClr val="lt2"/>
                </a:buClr>
                <a:buSzPts val="3000"/>
                <a:buFont typeface="Rajdhani"/>
                <a:buNone/>
                <a:defRPr sz="3000" b="1" i="0" u="none" strike="noStrike" cap="none">
                  <a:solidFill>
                    <a:schemeClr val="lt2"/>
                  </a:solidFill>
                  <a:latin typeface="Rajdhani"/>
                  <a:ea typeface="Rajdhani"/>
                  <a:cs typeface="Rajdhani"/>
                  <a:sym typeface="Rajdhani"/>
                </a:defRPr>
              </a:lvl7pPr>
              <a:lvl8pPr marR="0" lvl="7" algn="ctr" rtl="0">
                <a:lnSpc>
                  <a:spcPct val="100000"/>
                </a:lnSpc>
                <a:spcBef>
                  <a:spcPts val="0"/>
                </a:spcBef>
                <a:spcAft>
                  <a:spcPts val="0"/>
                </a:spcAft>
                <a:buClr>
                  <a:schemeClr val="lt2"/>
                </a:buClr>
                <a:buSzPts val="3000"/>
                <a:buFont typeface="Rajdhani"/>
                <a:buNone/>
                <a:defRPr sz="3000" b="1" i="0" u="none" strike="noStrike" cap="none">
                  <a:solidFill>
                    <a:schemeClr val="lt2"/>
                  </a:solidFill>
                  <a:latin typeface="Rajdhani"/>
                  <a:ea typeface="Rajdhani"/>
                  <a:cs typeface="Rajdhani"/>
                  <a:sym typeface="Rajdhani"/>
                </a:defRPr>
              </a:lvl8pPr>
              <a:lvl9pPr marR="0" lvl="8" algn="ctr" rtl="0">
                <a:lnSpc>
                  <a:spcPct val="100000"/>
                </a:lnSpc>
                <a:spcBef>
                  <a:spcPts val="0"/>
                </a:spcBef>
                <a:spcAft>
                  <a:spcPts val="0"/>
                </a:spcAft>
                <a:buClr>
                  <a:schemeClr val="lt2"/>
                </a:buClr>
                <a:buSzPts val="3000"/>
                <a:buFont typeface="Rajdhani"/>
                <a:buNone/>
                <a:defRPr sz="3000" b="1" i="0" u="none" strike="noStrike" cap="none">
                  <a:solidFill>
                    <a:schemeClr val="lt2"/>
                  </a:solidFill>
                  <a:latin typeface="Rajdhani"/>
                  <a:ea typeface="Rajdhani"/>
                  <a:cs typeface="Rajdhani"/>
                  <a:sym typeface="Rajdhani"/>
                </a:defRPr>
              </a:lvl9pPr>
            </a:lstStyle>
            <a:p>
              <a:pPr>
                <a:lnSpc>
                  <a:spcPct val="114000"/>
                </a:lnSpc>
              </a:pPr>
              <a:r>
                <a:rPr lang="tr-TR" sz="3600" dirty="0" smtClean="0">
                  <a:solidFill>
                    <a:srgbClr val="FF0000"/>
                  </a:solidFill>
                </a:rPr>
                <a:t>BEŞERİ</a:t>
              </a:r>
              <a:endParaRPr lang="tr-TR" sz="3600" dirty="0">
                <a:solidFill>
                  <a:srgbClr val="FF0000"/>
                </a:solidFill>
              </a:endParaRPr>
            </a:p>
          </p:txBody>
        </p:sp>
      </p:grpSp>
    </p:spTree>
    <p:extLst>
      <p:ext uri="{BB962C8B-B14F-4D97-AF65-F5344CB8AC3E}">
        <p14:creationId xmlns:p14="http://schemas.microsoft.com/office/powerpoint/2010/main" val="116471912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p7"/>
          <p:cNvSpPr txBox="1">
            <a:spLocks noGrp="1"/>
          </p:cNvSpPr>
          <p:nvPr>
            <p:ph type="title"/>
          </p:nvPr>
        </p:nvSpPr>
        <p:spPr>
          <a:xfrm>
            <a:off x="4865427" y="971850"/>
            <a:ext cx="3507474" cy="3199800"/>
          </a:xfrm>
          <a:prstGeom prst="rect">
            <a:avLst/>
          </a:prstGeom>
          <a:noFill/>
          <a:ln>
            <a:noFill/>
          </a:ln>
        </p:spPr>
        <p:txBody>
          <a:bodyPr spcFirstLastPara="1" wrap="square" lIns="91425" tIns="91425" rIns="91425" bIns="91425" anchor="ctr" anchorCtr="0">
            <a:noAutofit/>
          </a:bodyPr>
          <a:lstStyle/>
          <a:p>
            <a:pPr lvl="0" algn="l"/>
            <a:r>
              <a:rPr lang="tr-TR" sz="4800" dirty="0" smtClean="0">
                <a:solidFill>
                  <a:srgbClr val="42FFEE"/>
                </a:solidFill>
              </a:rPr>
              <a:t>SİBER VATAN PROGRAMI</a:t>
            </a:r>
            <a:endParaRPr lang="tr-TR" sz="4800" dirty="0">
              <a:solidFill>
                <a:srgbClr val="42FFEE"/>
              </a:solidFill>
            </a:endParaRPr>
          </a:p>
        </p:txBody>
      </p:sp>
      <p:sp>
        <p:nvSpPr>
          <p:cNvPr id="175" name="Google Shape;175;p7"/>
          <p:cNvSpPr txBox="1">
            <a:spLocks noGrp="1"/>
          </p:cNvSpPr>
          <p:nvPr>
            <p:ph type="subTitle" idx="1"/>
          </p:nvPr>
        </p:nvSpPr>
        <p:spPr>
          <a:xfrm>
            <a:off x="1016758" y="3261275"/>
            <a:ext cx="2026800" cy="523800"/>
          </a:xfrm>
          <a:prstGeom prst="rect">
            <a:avLst/>
          </a:prstGeom>
          <a:noFill/>
          <a:ln>
            <a:noFill/>
          </a:ln>
        </p:spPr>
        <p:txBody>
          <a:bodyPr spcFirstLastPara="1" wrap="square" lIns="91425" tIns="91425" rIns="91425" bIns="91425" anchor="t" anchorCtr="0">
            <a:noAutofit/>
          </a:bodyPr>
          <a:lstStyle/>
          <a:p>
            <a:pPr marL="0" lvl="0" indent="0"/>
            <a:r>
              <a:rPr lang="tr-TR" dirty="0" smtClean="0"/>
              <a:t>Uçtan Uca Yetenek Entegrasyonu</a:t>
            </a:r>
            <a:endParaRPr dirty="0"/>
          </a:p>
        </p:txBody>
      </p:sp>
      <p:sp>
        <p:nvSpPr>
          <p:cNvPr id="176" name="Google Shape;176;p7"/>
          <p:cNvSpPr txBox="1">
            <a:spLocks noGrp="1"/>
          </p:cNvSpPr>
          <p:nvPr>
            <p:ph type="title" idx="2"/>
          </p:nvPr>
        </p:nvSpPr>
        <p:spPr>
          <a:xfrm>
            <a:off x="948178" y="971850"/>
            <a:ext cx="2026800" cy="1814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2000"/>
              <a:buNone/>
            </a:pPr>
            <a:r>
              <a:rPr lang="en" dirty="0" smtClean="0"/>
              <a:t>0</a:t>
            </a:r>
            <a:r>
              <a:rPr lang="tr-TR" dirty="0" smtClean="0"/>
              <a:t>2</a:t>
            </a:r>
            <a:endParaRPr dirty="0"/>
          </a:p>
        </p:txBody>
      </p:sp>
      <p:cxnSp>
        <p:nvCxnSpPr>
          <p:cNvPr id="177" name="Google Shape;177;p7"/>
          <p:cNvCxnSpPr/>
          <p:nvPr/>
        </p:nvCxnSpPr>
        <p:spPr>
          <a:xfrm rot="10800000" flipH="1">
            <a:off x="1100183" y="3082375"/>
            <a:ext cx="3425700" cy="2100"/>
          </a:xfrm>
          <a:prstGeom prst="straightConnector1">
            <a:avLst/>
          </a:prstGeom>
          <a:ln>
            <a:headEnd type="oval" w="med" len="med"/>
            <a:tailEnd type="oval" w="med" len="med"/>
          </a:ln>
        </p:spPr>
        <p:style>
          <a:lnRef idx="1">
            <a:schemeClr val="accent3"/>
          </a:lnRef>
          <a:fillRef idx="0">
            <a:schemeClr val="accent3"/>
          </a:fillRef>
          <a:effectRef idx="0">
            <a:schemeClr val="accent3"/>
          </a:effectRef>
          <a:fontRef idx="minor">
            <a:schemeClr val="tx1"/>
          </a:fontRef>
        </p:style>
      </p:cxnSp>
    </p:spTree>
    <p:extLst>
      <p:ext uri="{BB962C8B-B14F-4D97-AF65-F5344CB8AC3E}">
        <p14:creationId xmlns:p14="http://schemas.microsoft.com/office/powerpoint/2010/main" val="47792749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4"/>
        <p:cNvGrpSpPr/>
        <p:nvPr/>
      </p:nvGrpSpPr>
      <p:grpSpPr>
        <a:xfrm>
          <a:off x="0" y="0"/>
          <a:ext cx="0" cy="0"/>
          <a:chOff x="0" y="0"/>
          <a:chExt cx="0" cy="0"/>
        </a:xfrm>
      </p:grpSpPr>
      <p:sp>
        <p:nvSpPr>
          <p:cNvPr id="135" name="Google Shape;135;p4"/>
          <p:cNvSpPr txBox="1">
            <a:spLocks noGrp="1"/>
          </p:cNvSpPr>
          <p:nvPr>
            <p:ph type="title"/>
          </p:nvPr>
        </p:nvSpPr>
        <p:spPr>
          <a:xfrm>
            <a:off x="6530228" y="1434600"/>
            <a:ext cx="2148952" cy="22743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SzPts val="1400"/>
              <a:buNone/>
            </a:pPr>
            <a:r>
              <a:rPr lang="tr-TR" sz="3600" dirty="0" smtClean="0"/>
              <a:t>Bugüne Gelmeden</a:t>
            </a:r>
            <a:endParaRPr sz="3600" dirty="0"/>
          </a:p>
        </p:txBody>
      </p:sp>
      <p:sp>
        <p:nvSpPr>
          <p:cNvPr id="136" name="Google Shape;136;p4"/>
          <p:cNvSpPr txBox="1">
            <a:spLocks noGrp="1"/>
          </p:cNvSpPr>
          <p:nvPr>
            <p:ph type="subTitle" idx="1"/>
          </p:nvPr>
        </p:nvSpPr>
        <p:spPr>
          <a:xfrm>
            <a:off x="2191966" y="1434600"/>
            <a:ext cx="3662997" cy="2274300"/>
          </a:xfrm>
          <a:prstGeom prst="rect">
            <a:avLst/>
          </a:prstGeom>
          <a:noFill/>
          <a:ln>
            <a:noFill/>
          </a:ln>
        </p:spPr>
        <p:txBody>
          <a:bodyPr spcFirstLastPara="1" wrap="square" lIns="91425" tIns="91425" rIns="91425" bIns="91425" anchor="ctr" anchorCtr="0">
            <a:noAutofit/>
          </a:bodyPr>
          <a:lstStyle/>
          <a:p>
            <a:pPr marL="0" lvl="0" indent="0"/>
            <a:r>
              <a:rPr lang="tr-TR" dirty="0"/>
              <a:t>Siber güvenlik alanında farkındalık oluşturma ve bilinçlendirme faaliyetlerinin </a:t>
            </a:r>
            <a:r>
              <a:rPr lang="tr-TR" dirty="0" smtClean="0"/>
              <a:t>gerçekleştirilmesi</a:t>
            </a:r>
          </a:p>
          <a:p>
            <a:pPr marL="0" lvl="0" indent="0"/>
            <a:endParaRPr lang="tr-TR" dirty="0"/>
          </a:p>
          <a:p>
            <a:pPr marL="0" indent="0"/>
            <a:r>
              <a:rPr lang="tr-TR" dirty="0"/>
              <a:t>Eğitim ve kapasite geliştirme faaliyetlerinin sürdürülebilir hale </a:t>
            </a:r>
            <a:r>
              <a:rPr lang="tr-TR" dirty="0" smtClean="0"/>
              <a:t>getirilmesi</a:t>
            </a:r>
            <a:endParaRPr lang="tr-TR" dirty="0"/>
          </a:p>
          <a:p>
            <a:pPr marL="0" lvl="0" indent="0"/>
            <a:endParaRPr lang="tr-TR" dirty="0" smtClean="0"/>
          </a:p>
          <a:p>
            <a:pPr marL="0" indent="0"/>
            <a:r>
              <a:rPr lang="tr-TR" dirty="0"/>
              <a:t>Bölgesel, ulusal ve uluslararası işbirliklerinin geliştirilmesi ve özel sektör yatırımlarının </a:t>
            </a:r>
            <a:r>
              <a:rPr lang="tr-TR" dirty="0" smtClean="0"/>
              <a:t>odaklı planlanması</a:t>
            </a:r>
            <a:endParaRPr lang="tr-TR" dirty="0"/>
          </a:p>
          <a:p>
            <a:pPr marL="0" lvl="0" indent="0"/>
            <a:endParaRPr lang="tr-TR" dirty="0" smtClean="0"/>
          </a:p>
          <a:p>
            <a:pPr marL="0" indent="0"/>
            <a:r>
              <a:rPr lang="tr-TR" dirty="0"/>
              <a:t>Teknoloji odaklı girişimciliğin geliştirilmesi</a:t>
            </a:r>
          </a:p>
          <a:p>
            <a:pPr marL="0" lvl="0" indent="0"/>
            <a:endParaRPr lang="tr-TR" dirty="0"/>
          </a:p>
        </p:txBody>
      </p:sp>
      <p:cxnSp>
        <p:nvCxnSpPr>
          <p:cNvPr id="137" name="Google Shape;137;p4"/>
          <p:cNvCxnSpPr/>
          <p:nvPr/>
        </p:nvCxnSpPr>
        <p:spPr>
          <a:xfrm>
            <a:off x="6204850" y="2256450"/>
            <a:ext cx="0" cy="630600"/>
          </a:xfrm>
          <a:prstGeom prst="straightConnector1">
            <a:avLst/>
          </a:prstGeom>
          <a:noFill/>
          <a:ln w="19050" cap="flat" cmpd="sng">
            <a:solidFill>
              <a:schemeClr val="lt2"/>
            </a:solidFill>
            <a:prstDash val="solid"/>
            <a:round/>
            <a:headEnd type="oval" w="med" len="med"/>
            <a:tailEnd type="oval" w="med" len="med"/>
          </a:ln>
        </p:spPr>
      </p:cxn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41"/>
        <p:cNvGrpSpPr/>
        <p:nvPr/>
      </p:nvGrpSpPr>
      <p:grpSpPr>
        <a:xfrm>
          <a:off x="0" y="0"/>
          <a:ext cx="0" cy="0"/>
          <a:chOff x="0" y="0"/>
          <a:chExt cx="0" cy="0"/>
        </a:xfrm>
      </p:grpSpPr>
      <p:sp>
        <p:nvSpPr>
          <p:cNvPr id="2" name="Aşağı Ok 1"/>
          <p:cNvSpPr/>
          <p:nvPr/>
        </p:nvSpPr>
        <p:spPr>
          <a:xfrm>
            <a:off x="5863440" y="255052"/>
            <a:ext cx="354158" cy="4336082"/>
          </a:xfrm>
          <a:prstGeom prst="downArrow">
            <a:avLst>
              <a:gd name="adj1" fmla="val 41393"/>
              <a:gd name="adj2" fmla="val 50000"/>
            </a:avLst>
          </a:prstGeom>
          <a:gradFill flip="none" rotWithShape="1">
            <a:gsLst>
              <a:gs pos="0">
                <a:schemeClr val="accent2">
                  <a:shade val="30000"/>
                  <a:satMod val="115000"/>
                </a:schemeClr>
              </a:gs>
              <a:gs pos="50000">
                <a:schemeClr val="accent2">
                  <a:shade val="67500"/>
                  <a:satMod val="115000"/>
                </a:schemeClr>
              </a:gs>
              <a:gs pos="100000">
                <a:schemeClr val="accent2">
                  <a:shade val="100000"/>
                  <a:satMod val="115000"/>
                </a:schemeClr>
              </a:gs>
            </a:gsLst>
            <a:lin ang="16200000" scaled="1"/>
            <a:tileRect/>
          </a:gra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tr-TR"/>
          </a:p>
        </p:txBody>
      </p:sp>
      <p:grpSp>
        <p:nvGrpSpPr>
          <p:cNvPr id="13" name="Grup 12"/>
          <p:cNvGrpSpPr/>
          <p:nvPr/>
        </p:nvGrpSpPr>
        <p:grpSpPr>
          <a:xfrm>
            <a:off x="4260273" y="238336"/>
            <a:ext cx="4204854" cy="4666828"/>
            <a:chOff x="4086464" y="173614"/>
            <a:chExt cx="4773519" cy="5121687"/>
          </a:xfrm>
        </p:grpSpPr>
        <p:grpSp>
          <p:nvGrpSpPr>
            <p:cNvPr id="6" name="Grup 5"/>
            <p:cNvGrpSpPr/>
            <p:nvPr/>
          </p:nvGrpSpPr>
          <p:grpSpPr>
            <a:xfrm>
              <a:off x="4086464" y="173614"/>
              <a:ext cx="4773519" cy="5121687"/>
              <a:chOff x="3786739" y="208250"/>
              <a:chExt cx="5608049" cy="5502930"/>
            </a:xfrm>
          </p:grpSpPr>
          <p:cxnSp>
            <p:nvCxnSpPr>
              <p:cNvPr id="143" name="Google Shape;143;p5"/>
              <p:cNvCxnSpPr/>
              <p:nvPr/>
            </p:nvCxnSpPr>
            <p:spPr>
              <a:xfrm>
                <a:off x="6151725" y="382621"/>
                <a:ext cx="4688" cy="4940298"/>
              </a:xfrm>
              <a:prstGeom prst="straightConnector1">
                <a:avLst/>
              </a:prstGeom>
              <a:noFill/>
              <a:ln w="19050" cap="flat" cmpd="sng">
                <a:solidFill>
                  <a:schemeClr val="lt2"/>
                </a:solidFill>
                <a:prstDash val="solid"/>
                <a:round/>
                <a:headEnd type="oval" w="med" len="med"/>
                <a:tailEnd type="oval" w="med" len="med"/>
              </a:ln>
            </p:spPr>
          </p:cxnSp>
          <p:sp>
            <p:nvSpPr>
              <p:cNvPr id="144" name="Google Shape;144;p5"/>
              <p:cNvSpPr txBox="1"/>
              <p:nvPr/>
            </p:nvSpPr>
            <p:spPr>
              <a:xfrm>
                <a:off x="3996170" y="821311"/>
                <a:ext cx="2049659" cy="626400"/>
              </a:xfrm>
              <a:prstGeom prst="rect">
                <a:avLst/>
              </a:prstGeom>
              <a:noFill/>
              <a:ln>
                <a:noFill/>
              </a:ln>
            </p:spPr>
            <p:txBody>
              <a:bodyPr spcFirstLastPara="1" wrap="square" lIns="91425" tIns="91425" rIns="91425" bIns="91425" anchor="ctr" anchorCtr="0">
                <a:noAutofit/>
              </a:bodyPr>
              <a:lstStyle/>
              <a:p>
                <a:pPr lvl="0" algn="r">
                  <a:buSzPts val="1400"/>
                </a:pPr>
                <a:r>
                  <a:rPr lang="tr-TR" sz="1200" dirty="0">
                    <a:solidFill>
                      <a:schemeClr val="lt2"/>
                    </a:solidFill>
                    <a:latin typeface="Fira Sans Condensed Light"/>
                    <a:ea typeface="Fira Sans Condensed Light"/>
                    <a:cs typeface="Fira Sans Condensed Light"/>
                    <a:sym typeface="Fira Sans Condensed Light"/>
                  </a:rPr>
                  <a:t>Üniversitelerle İşbirlikleri</a:t>
                </a:r>
              </a:p>
            </p:txBody>
          </p:sp>
          <p:sp>
            <p:nvSpPr>
              <p:cNvPr id="145" name="Google Shape;145;p5"/>
              <p:cNvSpPr txBox="1"/>
              <p:nvPr/>
            </p:nvSpPr>
            <p:spPr>
              <a:xfrm>
                <a:off x="6254379" y="821311"/>
                <a:ext cx="2063700" cy="6264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400"/>
                  <a:buFont typeface="Arial"/>
                  <a:buNone/>
                </a:pPr>
                <a:r>
                  <a:rPr lang="en" sz="2400" b="1" i="0" u="none" strike="noStrike" cap="none" dirty="0" smtClean="0">
                    <a:solidFill>
                      <a:schemeClr val="lt2"/>
                    </a:solidFill>
                    <a:latin typeface="Rajdhani"/>
                    <a:ea typeface="Rajdhani"/>
                    <a:cs typeface="Rajdhani"/>
                    <a:sym typeface="Rajdhani"/>
                  </a:rPr>
                  <a:t>20</a:t>
                </a:r>
                <a:r>
                  <a:rPr lang="tr-TR" sz="2400" b="1" i="0" u="none" strike="noStrike" cap="none" dirty="0" smtClean="0">
                    <a:solidFill>
                      <a:schemeClr val="lt2"/>
                    </a:solidFill>
                    <a:latin typeface="Rajdhani"/>
                    <a:ea typeface="Rajdhani"/>
                    <a:cs typeface="Rajdhani"/>
                    <a:sym typeface="Rajdhani"/>
                  </a:rPr>
                  <a:t>18</a:t>
                </a:r>
                <a:endParaRPr sz="2400" b="1" i="0" u="none" strike="noStrike" cap="none" dirty="0">
                  <a:solidFill>
                    <a:schemeClr val="lt2"/>
                  </a:solidFill>
                  <a:latin typeface="Rajdhani"/>
                  <a:ea typeface="Rajdhani"/>
                  <a:cs typeface="Rajdhani"/>
                  <a:sym typeface="Rajdhani"/>
                </a:endParaRPr>
              </a:p>
            </p:txBody>
          </p:sp>
          <p:sp>
            <p:nvSpPr>
              <p:cNvPr id="146" name="Google Shape;146;p5"/>
              <p:cNvSpPr txBox="1"/>
              <p:nvPr/>
            </p:nvSpPr>
            <p:spPr>
              <a:xfrm>
                <a:off x="6311562" y="1412441"/>
                <a:ext cx="2063700" cy="473544"/>
              </a:xfrm>
              <a:prstGeom prst="rect">
                <a:avLst/>
              </a:prstGeom>
              <a:noFill/>
              <a:ln>
                <a:noFill/>
              </a:ln>
            </p:spPr>
            <p:txBody>
              <a:bodyPr spcFirstLastPara="1" wrap="square" lIns="91425" tIns="91425" rIns="91425" bIns="91425" anchor="t" anchorCtr="0">
                <a:noAutofit/>
              </a:bodyPr>
              <a:lstStyle/>
              <a:p>
                <a:pPr lvl="0">
                  <a:buSzPts val="1400"/>
                </a:pPr>
                <a:r>
                  <a:rPr lang="tr-TR" sz="1200" dirty="0">
                    <a:solidFill>
                      <a:schemeClr val="lt2"/>
                    </a:solidFill>
                    <a:latin typeface="Fira Sans Condensed Light"/>
                    <a:ea typeface="Fira Sans Condensed Light"/>
                    <a:cs typeface="Fira Sans Condensed Light"/>
                    <a:sym typeface="Fira Sans Condensed Light"/>
                  </a:rPr>
                  <a:t>Program </a:t>
                </a:r>
                <a:r>
                  <a:rPr lang="tr-TR" sz="1200" dirty="0" smtClean="0">
                    <a:solidFill>
                      <a:schemeClr val="lt2"/>
                    </a:solidFill>
                    <a:latin typeface="Fira Sans Condensed Light"/>
                    <a:ea typeface="Fira Sans Condensed Light"/>
                    <a:cs typeface="Fira Sans Condensed Light"/>
                    <a:sym typeface="Fira Sans Condensed Light"/>
                  </a:rPr>
                  <a:t>Uygulama</a:t>
                </a:r>
                <a:endParaRPr lang="tr-TR" sz="1200" dirty="0">
                  <a:solidFill>
                    <a:schemeClr val="lt2"/>
                  </a:solidFill>
                  <a:latin typeface="Fira Sans Condensed Light"/>
                  <a:ea typeface="Fira Sans Condensed Light"/>
                  <a:cs typeface="Fira Sans Condensed Light"/>
                  <a:sym typeface="Fira Sans Condensed Light"/>
                </a:endParaRPr>
              </a:p>
            </p:txBody>
          </p:sp>
          <p:sp>
            <p:nvSpPr>
              <p:cNvPr id="147" name="Google Shape;147;p5"/>
              <p:cNvSpPr txBox="1"/>
              <p:nvPr/>
            </p:nvSpPr>
            <p:spPr>
              <a:xfrm>
                <a:off x="3983775" y="2376665"/>
                <a:ext cx="2063700" cy="626400"/>
              </a:xfrm>
              <a:prstGeom prst="rect">
                <a:avLst/>
              </a:prstGeom>
              <a:noFill/>
              <a:ln>
                <a:noFill/>
              </a:ln>
            </p:spPr>
            <p:txBody>
              <a:bodyPr spcFirstLastPara="1" wrap="square" lIns="91425" tIns="91425" rIns="91425" bIns="91425" anchor="ctr" anchorCtr="0">
                <a:noAutofit/>
              </a:bodyPr>
              <a:lstStyle/>
              <a:p>
                <a:pPr lvl="0" algn="r">
                  <a:buSzPts val="1400"/>
                </a:pPr>
                <a:r>
                  <a:rPr lang="tr-TR" sz="1200" dirty="0">
                    <a:solidFill>
                      <a:schemeClr val="lt2"/>
                    </a:solidFill>
                    <a:latin typeface="Fira Sans Condensed Light"/>
                    <a:ea typeface="Fira Sans Condensed Light"/>
                    <a:cs typeface="Fira Sans Condensed Light"/>
                    <a:sym typeface="Fira Sans Condensed Light"/>
                  </a:rPr>
                  <a:t>Ulusal İşbirlikleri</a:t>
                </a:r>
              </a:p>
            </p:txBody>
          </p:sp>
          <p:sp>
            <p:nvSpPr>
              <p:cNvPr id="148" name="Google Shape;148;p5"/>
              <p:cNvSpPr txBox="1"/>
              <p:nvPr/>
            </p:nvSpPr>
            <p:spPr>
              <a:xfrm>
                <a:off x="6256024" y="2849140"/>
                <a:ext cx="2852355" cy="626400"/>
              </a:xfrm>
              <a:prstGeom prst="rect">
                <a:avLst/>
              </a:prstGeom>
              <a:noFill/>
              <a:ln>
                <a:noFill/>
              </a:ln>
            </p:spPr>
            <p:txBody>
              <a:bodyPr spcFirstLastPara="1" wrap="square" lIns="91425" tIns="91425" rIns="91425" bIns="91425" anchor="ctr" anchorCtr="0">
                <a:noAutofit/>
              </a:bodyPr>
              <a:lstStyle/>
              <a:p>
                <a:pPr lvl="0">
                  <a:buSzPts val="1400"/>
                </a:pPr>
                <a:r>
                  <a:rPr lang="tr-TR" sz="1200" dirty="0">
                    <a:solidFill>
                      <a:schemeClr val="lt2"/>
                    </a:solidFill>
                    <a:latin typeface="Fira Sans Condensed Light"/>
                    <a:ea typeface="Fira Sans Condensed Light"/>
                    <a:cs typeface="Fira Sans Condensed Light"/>
                    <a:sym typeface="Fira Sans Condensed Light"/>
                  </a:rPr>
                  <a:t>Yaygınlaştırma ve Ulusal </a:t>
                </a:r>
                <a:r>
                  <a:rPr lang="tr-TR" sz="1200" dirty="0" smtClean="0">
                    <a:solidFill>
                      <a:schemeClr val="lt2"/>
                    </a:solidFill>
                    <a:latin typeface="Fira Sans Condensed Light"/>
                    <a:ea typeface="Fira Sans Condensed Light"/>
                    <a:cs typeface="Fira Sans Condensed Light"/>
                    <a:sym typeface="Fira Sans Condensed Light"/>
                  </a:rPr>
                  <a:t>Organizasyonlar </a:t>
                </a:r>
                <a:endParaRPr lang="tr-TR" sz="1200" dirty="0">
                  <a:solidFill>
                    <a:schemeClr val="lt2"/>
                  </a:solidFill>
                  <a:latin typeface="Fira Sans Condensed Light"/>
                  <a:ea typeface="Fira Sans Condensed Light"/>
                  <a:cs typeface="Fira Sans Condensed Light"/>
                  <a:sym typeface="Fira Sans Condensed Light"/>
                </a:endParaRPr>
              </a:p>
            </p:txBody>
          </p:sp>
          <p:sp>
            <p:nvSpPr>
              <p:cNvPr id="149" name="Google Shape;149;p5"/>
              <p:cNvSpPr txBox="1"/>
              <p:nvPr/>
            </p:nvSpPr>
            <p:spPr>
              <a:xfrm>
                <a:off x="5015345" y="1341431"/>
                <a:ext cx="1030484" cy="625952"/>
              </a:xfrm>
              <a:prstGeom prst="rect">
                <a:avLst/>
              </a:prstGeom>
              <a:noFill/>
              <a:ln>
                <a:noFill/>
              </a:ln>
            </p:spPr>
            <p:txBody>
              <a:bodyPr spcFirstLastPara="1" wrap="square" lIns="91425" tIns="91425" rIns="91425" bIns="91425" anchor="ctr" anchorCtr="0">
                <a:noAutofit/>
              </a:bodyPr>
              <a:lstStyle/>
              <a:p>
                <a:pPr marL="0" marR="0" lvl="0" indent="0" algn="r" rtl="0">
                  <a:lnSpc>
                    <a:spcPct val="100000"/>
                  </a:lnSpc>
                  <a:spcBef>
                    <a:spcPts val="0"/>
                  </a:spcBef>
                  <a:spcAft>
                    <a:spcPts val="0"/>
                  </a:spcAft>
                  <a:buClr>
                    <a:srgbClr val="000000"/>
                  </a:buClr>
                  <a:buSzPts val="2400"/>
                  <a:buFont typeface="Arial"/>
                  <a:buNone/>
                </a:pPr>
                <a:r>
                  <a:rPr lang="en" sz="2400" b="1" i="0" u="none" strike="noStrike" cap="none" dirty="0" smtClean="0">
                    <a:solidFill>
                      <a:schemeClr val="lt2"/>
                    </a:solidFill>
                    <a:latin typeface="Rajdhani"/>
                    <a:ea typeface="Rajdhani"/>
                    <a:cs typeface="Rajdhani"/>
                    <a:sym typeface="Rajdhani"/>
                  </a:rPr>
                  <a:t>201</a:t>
                </a:r>
                <a:r>
                  <a:rPr lang="tr-TR" sz="2400" b="1" i="0" u="none" strike="noStrike" cap="none" dirty="0" smtClean="0">
                    <a:solidFill>
                      <a:schemeClr val="lt2"/>
                    </a:solidFill>
                    <a:latin typeface="Rajdhani"/>
                    <a:ea typeface="Rajdhani"/>
                    <a:cs typeface="Rajdhani"/>
                    <a:sym typeface="Rajdhani"/>
                  </a:rPr>
                  <a:t>9</a:t>
                </a:r>
                <a:endParaRPr sz="2400" b="1" i="0" u="none" strike="noStrike" cap="none" dirty="0">
                  <a:solidFill>
                    <a:schemeClr val="lt2"/>
                  </a:solidFill>
                  <a:latin typeface="Rajdhani"/>
                  <a:ea typeface="Rajdhani"/>
                  <a:cs typeface="Rajdhani"/>
                  <a:sym typeface="Rajdhani"/>
                </a:endParaRPr>
              </a:p>
            </p:txBody>
          </p:sp>
          <p:sp>
            <p:nvSpPr>
              <p:cNvPr id="150" name="Google Shape;150;p5"/>
              <p:cNvSpPr txBox="1"/>
              <p:nvPr/>
            </p:nvSpPr>
            <p:spPr>
              <a:xfrm>
                <a:off x="6256025" y="2376665"/>
                <a:ext cx="2063700" cy="6264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400"/>
                  <a:buFont typeface="Arial"/>
                  <a:buNone/>
                </a:pPr>
                <a:r>
                  <a:rPr lang="en" sz="2400" b="1" i="0" u="none" strike="noStrike" cap="none" dirty="0" smtClean="0">
                    <a:solidFill>
                      <a:schemeClr val="lt2"/>
                    </a:solidFill>
                    <a:latin typeface="Rajdhani"/>
                    <a:ea typeface="Rajdhani"/>
                    <a:cs typeface="Rajdhani"/>
                    <a:sym typeface="Rajdhani"/>
                  </a:rPr>
                  <a:t>20</a:t>
                </a:r>
                <a:r>
                  <a:rPr lang="tr-TR" sz="2400" b="1" i="0" u="none" strike="noStrike" cap="none" dirty="0" smtClean="0">
                    <a:solidFill>
                      <a:schemeClr val="lt2"/>
                    </a:solidFill>
                    <a:latin typeface="Rajdhani"/>
                    <a:ea typeface="Rajdhani"/>
                    <a:cs typeface="Rajdhani"/>
                    <a:sym typeface="Rajdhani"/>
                  </a:rPr>
                  <a:t>21</a:t>
                </a:r>
                <a:endParaRPr sz="2400" b="1" i="0" u="none" strike="noStrike" cap="none" dirty="0">
                  <a:solidFill>
                    <a:schemeClr val="lt2"/>
                  </a:solidFill>
                  <a:latin typeface="Rajdhani"/>
                  <a:ea typeface="Rajdhani"/>
                  <a:cs typeface="Rajdhani"/>
                  <a:sym typeface="Rajdhani"/>
                </a:endParaRPr>
              </a:p>
            </p:txBody>
          </p:sp>
          <p:sp>
            <p:nvSpPr>
              <p:cNvPr id="151" name="Google Shape;151;p5"/>
              <p:cNvSpPr txBox="1"/>
              <p:nvPr/>
            </p:nvSpPr>
            <p:spPr>
              <a:xfrm>
                <a:off x="3983775" y="2851065"/>
                <a:ext cx="2063700" cy="626400"/>
              </a:xfrm>
              <a:prstGeom prst="rect">
                <a:avLst/>
              </a:prstGeom>
              <a:noFill/>
              <a:ln>
                <a:noFill/>
              </a:ln>
            </p:spPr>
            <p:txBody>
              <a:bodyPr spcFirstLastPara="1" wrap="square" lIns="91425" tIns="91425" rIns="91425" bIns="91425" anchor="ctr" anchorCtr="0">
                <a:noAutofit/>
              </a:bodyPr>
              <a:lstStyle/>
              <a:p>
                <a:pPr marL="0" marR="0" lvl="0" indent="0" algn="r" rtl="0">
                  <a:lnSpc>
                    <a:spcPct val="100000"/>
                  </a:lnSpc>
                  <a:spcBef>
                    <a:spcPts val="0"/>
                  </a:spcBef>
                  <a:spcAft>
                    <a:spcPts val="0"/>
                  </a:spcAft>
                  <a:buClr>
                    <a:srgbClr val="000000"/>
                  </a:buClr>
                  <a:buSzPts val="2400"/>
                  <a:buFont typeface="Arial"/>
                  <a:buNone/>
                </a:pPr>
                <a:r>
                  <a:rPr lang="en" sz="2400" b="1" i="0" u="none" strike="noStrike" cap="none" dirty="0" smtClean="0">
                    <a:solidFill>
                      <a:schemeClr val="lt2"/>
                    </a:solidFill>
                    <a:latin typeface="Rajdhani"/>
                    <a:ea typeface="Rajdhani"/>
                    <a:cs typeface="Rajdhani"/>
                    <a:sym typeface="Rajdhani"/>
                  </a:rPr>
                  <a:t>202</a:t>
                </a:r>
                <a:r>
                  <a:rPr lang="tr-TR" sz="2400" b="1" i="0" u="none" strike="noStrike" cap="none" dirty="0" smtClean="0">
                    <a:solidFill>
                      <a:schemeClr val="lt2"/>
                    </a:solidFill>
                    <a:latin typeface="Rajdhani"/>
                    <a:ea typeface="Rajdhani"/>
                    <a:cs typeface="Rajdhani"/>
                    <a:sym typeface="Rajdhani"/>
                  </a:rPr>
                  <a:t>2</a:t>
                </a:r>
                <a:endParaRPr sz="2400" b="1" i="0" u="none" strike="noStrike" cap="none" dirty="0">
                  <a:solidFill>
                    <a:schemeClr val="lt2"/>
                  </a:solidFill>
                  <a:latin typeface="Rajdhani"/>
                  <a:ea typeface="Rajdhani"/>
                  <a:cs typeface="Rajdhani"/>
                  <a:sym typeface="Rajdhani"/>
                </a:endParaRPr>
              </a:p>
            </p:txBody>
          </p:sp>
          <p:cxnSp>
            <p:nvCxnSpPr>
              <p:cNvPr id="152" name="Google Shape;152;p5"/>
              <p:cNvCxnSpPr>
                <a:stCxn id="144" idx="3"/>
                <a:endCxn id="145" idx="1"/>
              </p:cNvCxnSpPr>
              <p:nvPr/>
            </p:nvCxnSpPr>
            <p:spPr>
              <a:xfrm>
                <a:off x="6045829" y="1134511"/>
                <a:ext cx="208550" cy="0"/>
              </a:xfrm>
              <a:prstGeom prst="straightConnector1">
                <a:avLst/>
              </a:prstGeom>
              <a:noFill/>
              <a:ln w="19050" cap="flat" cmpd="sng">
                <a:solidFill>
                  <a:schemeClr val="lt2"/>
                </a:solidFill>
                <a:prstDash val="solid"/>
                <a:round/>
                <a:headEnd type="none" w="sm" len="sm"/>
                <a:tailEnd type="none" w="sm" len="sm"/>
              </a:ln>
            </p:spPr>
          </p:cxnSp>
          <p:cxnSp>
            <p:nvCxnSpPr>
              <p:cNvPr id="153" name="Google Shape;153;p5"/>
              <p:cNvCxnSpPr/>
              <p:nvPr/>
            </p:nvCxnSpPr>
            <p:spPr>
              <a:xfrm flipV="1">
                <a:off x="6027352" y="1649214"/>
                <a:ext cx="265733" cy="5193"/>
              </a:xfrm>
              <a:prstGeom prst="straightConnector1">
                <a:avLst/>
              </a:prstGeom>
              <a:noFill/>
              <a:ln w="19050" cap="flat" cmpd="sng">
                <a:solidFill>
                  <a:schemeClr val="lt2"/>
                </a:solidFill>
                <a:prstDash val="solid"/>
                <a:round/>
                <a:headEnd type="none" w="sm" len="sm"/>
                <a:tailEnd type="none" w="sm" len="sm"/>
              </a:ln>
            </p:spPr>
          </p:cxnSp>
          <p:cxnSp>
            <p:nvCxnSpPr>
              <p:cNvPr id="154" name="Google Shape;154;p5"/>
              <p:cNvCxnSpPr>
                <a:stCxn id="147" idx="3"/>
                <a:endCxn id="150" idx="1"/>
              </p:cNvCxnSpPr>
              <p:nvPr/>
            </p:nvCxnSpPr>
            <p:spPr>
              <a:xfrm>
                <a:off x="6047475" y="2689865"/>
                <a:ext cx="208500" cy="0"/>
              </a:xfrm>
              <a:prstGeom prst="straightConnector1">
                <a:avLst/>
              </a:prstGeom>
              <a:noFill/>
              <a:ln w="19050" cap="flat" cmpd="sng">
                <a:solidFill>
                  <a:schemeClr val="lt2"/>
                </a:solidFill>
                <a:prstDash val="solid"/>
                <a:round/>
                <a:headEnd type="none" w="sm" len="sm"/>
                <a:tailEnd type="none" w="sm" len="sm"/>
              </a:ln>
            </p:spPr>
          </p:cxnSp>
          <p:cxnSp>
            <p:nvCxnSpPr>
              <p:cNvPr id="155" name="Google Shape;155;p5"/>
              <p:cNvCxnSpPr>
                <a:stCxn id="151" idx="3"/>
                <a:endCxn id="148" idx="1"/>
              </p:cNvCxnSpPr>
              <p:nvPr/>
            </p:nvCxnSpPr>
            <p:spPr>
              <a:xfrm flipV="1">
                <a:off x="6047475" y="3162340"/>
                <a:ext cx="208549" cy="1924"/>
              </a:xfrm>
              <a:prstGeom prst="straightConnector1">
                <a:avLst/>
              </a:prstGeom>
              <a:noFill/>
              <a:ln w="19050" cap="flat" cmpd="sng">
                <a:solidFill>
                  <a:schemeClr val="lt2"/>
                </a:solidFill>
                <a:prstDash val="solid"/>
                <a:round/>
                <a:headEnd type="none" w="sm" len="sm"/>
                <a:tailEnd type="none" w="sm" len="sm"/>
              </a:ln>
            </p:spPr>
          </p:cxnSp>
          <p:cxnSp>
            <p:nvCxnSpPr>
              <p:cNvPr id="16" name="Google Shape;152;p5"/>
              <p:cNvCxnSpPr/>
              <p:nvPr/>
            </p:nvCxnSpPr>
            <p:spPr>
              <a:xfrm>
                <a:off x="6050632" y="529618"/>
                <a:ext cx="208500" cy="0"/>
              </a:xfrm>
              <a:prstGeom prst="straightConnector1">
                <a:avLst/>
              </a:prstGeom>
              <a:noFill/>
              <a:ln w="19050" cap="flat" cmpd="sng">
                <a:solidFill>
                  <a:schemeClr val="lt2"/>
                </a:solidFill>
                <a:prstDash val="solid"/>
                <a:round/>
                <a:headEnd type="none" w="sm" len="sm"/>
                <a:tailEnd type="none" w="sm" len="sm"/>
              </a:ln>
            </p:spPr>
          </p:cxnSp>
          <p:sp>
            <p:nvSpPr>
              <p:cNvPr id="17" name="Google Shape;145;p5"/>
              <p:cNvSpPr txBox="1"/>
              <p:nvPr/>
            </p:nvSpPr>
            <p:spPr>
              <a:xfrm>
                <a:off x="6268370" y="208250"/>
                <a:ext cx="2063700" cy="6264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400"/>
                  <a:buFont typeface="Arial"/>
                  <a:buNone/>
                </a:pPr>
                <a:r>
                  <a:rPr lang="en" sz="2400" b="1" i="0" u="none" strike="noStrike" cap="none" dirty="0" smtClean="0">
                    <a:solidFill>
                      <a:schemeClr val="lt2"/>
                    </a:solidFill>
                    <a:latin typeface="Rajdhani"/>
                    <a:ea typeface="Rajdhani"/>
                    <a:cs typeface="Rajdhani"/>
                    <a:sym typeface="Rajdhani"/>
                  </a:rPr>
                  <a:t>20</a:t>
                </a:r>
                <a:r>
                  <a:rPr lang="tr-TR" sz="2400" b="1" i="0" u="none" strike="noStrike" cap="none" dirty="0" smtClean="0">
                    <a:solidFill>
                      <a:schemeClr val="lt2"/>
                    </a:solidFill>
                    <a:latin typeface="Rajdhani"/>
                    <a:ea typeface="Rajdhani"/>
                    <a:cs typeface="Rajdhani"/>
                    <a:sym typeface="Rajdhani"/>
                  </a:rPr>
                  <a:t>14</a:t>
                </a:r>
                <a:endParaRPr sz="2400" b="1" i="0" u="none" strike="noStrike" cap="none" dirty="0">
                  <a:solidFill>
                    <a:schemeClr val="lt2"/>
                  </a:solidFill>
                  <a:latin typeface="Rajdhani"/>
                  <a:ea typeface="Rajdhani"/>
                  <a:cs typeface="Rajdhani"/>
                  <a:sym typeface="Rajdhani"/>
                </a:endParaRPr>
              </a:p>
            </p:txBody>
          </p:sp>
          <p:sp>
            <p:nvSpPr>
              <p:cNvPr id="20" name="Google Shape;144;p5"/>
              <p:cNvSpPr txBox="1"/>
              <p:nvPr/>
            </p:nvSpPr>
            <p:spPr>
              <a:xfrm>
                <a:off x="3929562" y="208250"/>
                <a:ext cx="2084381" cy="626400"/>
              </a:xfrm>
              <a:prstGeom prst="rect">
                <a:avLst/>
              </a:prstGeom>
              <a:noFill/>
              <a:ln>
                <a:noFill/>
              </a:ln>
            </p:spPr>
            <p:txBody>
              <a:bodyPr spcFirstLastPara="1" wrap="square" lIns="91425" tIns="91425" rIns="91425" bIns="91425" anchor="ctr" anchorCtr="0">
                <a:noAutofit/>
              </a:bodyPr>
              <a:lstStyle/>
              <a:p>
                <a:pPr lvl="0" algn="r">
                  <a:buSzPts val="1400"/>
                </a:pPr>
                <a:r>
                  <a:rPr lang="tr-TR" sz="1200" dirty="0">
                    <a:solidFill>
                      <a:schemeClr val="lt2"/>
                    </a:solidFill>
                    <a:latin typeface="Fira Sans Condensed Light"/>
                    <a:ea typeface="Fira Sans Condensed Light"/>
                    <a:cs typeface="Fira Sans Condensed Light"/>
                    <a:sym typeface="Fira Sans Condensed Light"/>
                  </a:rPr>
                  <a:t>Kamu Kurumlarına </a:t>
                </a:r>
                <a:r>
                  <a:rPr lang="tr-TR" sz="1200" dirty="0" smtClean="0">
                    <a:solidFill>
                      <a:schemeClr val="lt2"/>
                    </a:solidFill>
                    <a:latin typeface="Fira Sans Condensed Light"/>
                    <a:ea typeface="Fira Sans Condensed Light"/>
                    <a:cs typeface="Fira Sans Condensed Light"/>
                    <a:sym typeface="Fira Sans Condensed Light"/>
                  </a:rPr>
                  <a:t>Eğitimler</a:t>
                </a:r>
                <a:endParaRPr lang="tr-TR" sz="1200" dirty="0">
                  <a:solidFill>
                    <a:schemeClr val="lt2"/>
                  </a:solidFill>
                  <a:latin typeface="Fira Sans Condensed Light"/>
                  <a:ea typeface="Fira Sans Condensed Light"/>
                  <a:cs typeface="Fira Sans Condensed Light"/>
                  <a:sym typeface="Fira Sans Condensed Light"/>
                </a:endParaRPr>
              </a:p>
            </p:txBody>
          </p:sp>
          <p:cxnSp>
            <p:nvCxnSpPr>
              <p:cNvPr id="21" name="Google Shape;152;p5"/>
              <p:cNvCxnSpPr/>
              <p:nvPr/>
            </p:nvCxnSpPr>
            <p:spPr>
              <a:xfrm flipV="1">
                <a:off x="5329645" y="821312"/>
                <a:ext cx="1589102" cy="5135"/>
              </a:xfrm>
              <a:prstGeom prst="straightConnector1">
                <a:avLst/>
              </a:prstGeom>
              <a:noFill/>
              <a:ln w="28575" cap="flat" cmpd="sng">
                <a:solidFill>
                  <a:srgbClr val="C00000"/>
                </a:solidFill>
                <a:prstDash val="solid"/>
                <a:round/>
                <a:headEnd type="none" w="sm" len="sm"/>
                <a:tailEnd type="none" w="sm" len="sm"/>
              </a:ln>
            </p:spPr>
          </p:cxnSp>
          <p:cxnSp>
            <p:nvCxnSpPr>
              <p:cNvPr id="28" name="Google Shape;155;p5"/>
              <p:cNvCxnSpPr/>
              <p:nvPr/>
            </p:nvCxnSpPr>
            <p:spPr>
              <a:xfrm rot="10800000" flipH="1">
                <a:off x="6047475" y="4306826"/>
                <a:ext cx="208500" cy="1800"/>
              </a:xfrm>
              <a:prstGeom prst="straightConnector1">
                <a:avLst/>
              </a:prstGeom>
              <a:noFill/>
              <a:ln w="19050" cap="flat" cmpd="sng">
                <a:solidFill>
                  <a:schemeClr val="lt2"/>
                </a:solidFill>
                <a:prstDash val="solid"/>
                <a:round/>
                <a:headEnd type="none" w="sm" len="sm"/>
                <a:tailEnd type="none" w="sm" len="sm"/>
              </a:ln>
            </p:spPr>
          </p:cxnSp>
          <p:sp>
            <p:nvSpPr>
              <p:cNvPr id="30" name="Google Shape;147;p5"/>
              <p:cNvSpPr txBox="1"/>
              <p:nvPr/>
            </p:nvSpPr>
            <p:spPr>
              <a:xfrm>
                <a:off x="6297506" y="3978389"/>
                <a:ext cx="2063700" cy="626400"/>
              </a:xfrm>
              <a:prstGeom prst="rect">
                <a:avLst/>
              </a:prstGeom>
              <a:noFill/>
              <a:ln>
                <a:noFill/>
              </a:ln>
            </p:spPr>
            <p:txBody>
              <a:bodyPr spcFirstLastPara="1" wrap="square" lIns="91425" tIns="91425" rIns="91425" bIns="91425" anchor="ctr" anchorCtr="0">
                <a:noAutofit/>
              </a:bodyPr>
              <a:lstStyle/>
              <a:p>
                <a:pPr lvl="0">
                  <a:buSzPts val="1400"/>
                </a:pPr>
                <a:r>
                  <a:rPr lang="tr-TR" sz="1200" dirty="0" smtClean="0">
                    <a:solidFill>
                      <a:schemeClr val="lt2"/>
                    </a:solidFill>
                    <a:latin typeface="Fira Sans Condensed Light"/>
                    <a:ea typeface="Fira Sans Condensed Light"/>
                    <a:cs typeface="Fira Sans Condensed Light"/>
                    <a:sym typeface="Fira Sans Condensed Light"/>
                  </a:rPr>
                  <a:t>NATO Kilitli Kalkan Tatbikatı</a:t>
                </a:r>
                <a:endParaRPr lang="tr-TR" sz="1200" dirty="0">
                  <a:solidFill>
                    <a:schemeClr val="lt2"/>
                  </a:solidFill>
                  <a:latin typeface="Fira Sans Condensed Light"/>
                  <a:ea typeface="Fira Sans Condensed Light"/>
                  <a:cs typeface="Fira Sans Condensed Light"/>
                  <a:sym typeface="Fira Sans Condensed Light"/>
                </a:endParaRPr>
              </a:p>
            </p:txBody>
          </p:sp>
          <p:cxnSp>
            <p:nvCxnSpPr>
              <p:cNvPr id="31" name="Google Shape;152;p5"/>
              <p:cNvCxnSpPr/>
              <p:nvPr/>
            </p:nvCxnSpPr>
            <p:spPr>
              <a:xfrm flipV="1">
                <a:off x="6043541" y="3688742"/>
                <a:ext cx="243654" cy="6022"/>
              </a:xfrm>
              <a:prstGeom prst="straightConnector1">
                <a:avLst/>
              </a:prstGeom>
              <a:noFill/>
              <a:ln w="28575" cap="flat" cmpd="sng">
                <a:solidFill>
                  <a:srgbClr val="C00000"/>
                </a:solidFill>
                <a:prstDash val="solid"/>
                <a:round/>
                <a:headEnd type="none" w="sm" len="sm"/>
                <a:tailEnd type="none" w="sm" len="sm"/>
              </a:ln>
            </p:spPr>
          </p:cxnSp>
          <p:sp>
            <p:nvSpPr>
              <p:cNvPr id="38" name="Google Shape;150;p5"/>
              <p:cNvSpPr txBox="1"/>
              <p:nvPr/>
            </p:nvSpPr>
            <p:spPr>
              <a:xfrm>
                <a:off x="6254379" y="3405101"/>
                <a:ext cx="2063700" cy="6264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400"/>
                  <a:buFont typeface="Arial"/>
                  <a:buNone/>
                </a:pPr>
                <a:r>
                  <a:rPr lang="en" sz="2400" b="1" i="0" u="none" strike="noStrike" cap="none" dirty="0" smtClean="0">
                    <a:solidFill>
                      <a:schemeClr val="lt2"/>
                    </a:solidFill>
                    <a:latin typeface="Rajdhani"/>
                    <a:ea typeface="Rajdhani"/>
                    <a:cs typeface="Rajdhani"/>
                    <a:sym typeface="Rajdhani"/>
                  </a:rPr>
                  <a:t>20</a:t>
                </a:r>
                <a:r>
                  <a:rPr lang="tr-TR" sz="2400" b="1" i="0" u="none" strike="noStrike" cap="none" dirty="0" smtClean="0">
                    <a:solidFill>
                      <a:schemeClr val="lt2"/>
                    </a:solidFill>
                    <a:latin typeface="Rajdhani"/>
                    <a:ea typeface="Rajdhani"/>
                    <a:cs typeface="Rajdhani"/>
                    <a:sym typeface="Rajdhani"/>
                  </a:rPr>
                  <a:t>23</a:t>
                </a:r>
                <a:endParaRPr sz="2400" b="1" i="0" u="none" strike="noStrike" cap="none" dirty="0">
                  <a:solidFill>
                    <a:schemeClr val="lt2"/>
                  </a:solidFill>
                  <a:latin typeface="Rajdhani"/>
                  <a:ea typeface="Rajdhani"/>
                  <a:cs typeface="Rajdhani"/>
                  <a:sym typeface="Rajdhani"/>
                </a:endParaRPr>
              </a:p>
            </p:txBody>
          </p:sp>
          <p:sp>
            <p:nvSpPr>
              <p:cNvPr id="39" name="Google Shape;147;p5"/>
              <p:cNvSpPr txBox="1"/>
              <p:nvPr/>
            </p:nvSpPr>
            <p:spPr>
              <a:xfrm>
                <a:off x="3786739" y="3462201"/>
                <a:ext cx="2273131" cy="626400"/>
              </a:xfrm>
              <a:prstGeom prst="rect">
                <a:avLst/>
              </a:prstGeom>
              <a:noFill/>
              <a:ln>
                <a:noFill/>
              </a:ln>
            </p:spPr>
            <p:txBody>
              <a:bodyPr spcFirstLastPara="1" wrap="square" lIns="91425" tIns="91425" rIns="91425" bIns="91425" anchor="ctr" anchorCtr="0">
                <a:noAutofit/>
              </a:bodyPr>
              <a:lstStyle/>
              <a:p>
                <a:pPr lvl="0" algn="r">
                  <a:buSzPts val="1400"/>
                </a:pPr>
                <a:r>
                  <a:rPr lang="tr-TR" sz="1200" dirty="0">
                    <a:solidFill>
                      <a:schemeClr val="lt2"/>
                    </a:solidFill>
                    <a:latin typeface="Fira Sans Condensed Light"/>
                    <a:ea typeface="Fira Sans Condensed Light"/>
                    <a:cs typeface="Fira Sans Condensed Light"/>
                    <a:sym typeface="Fira Sans Condensed Light"/>
                  </a:rPr>
                  <a:t>Siber Vatan Yetkinlik </a:t>
                </a:r>
                <a:r>
                  <a:rPr lang="tr-TR" sz="1200" dirty="0" smtClean="0">
                    <a:solidFill>
                      <a:schemeClr val="lt2"/>
                    </a:solidFill>
                    <a:latin typeface="Fira Sans Condensed Light"/>
                    <a:ea typeface="Fira Sans Condensed Light"/>
                    <a:cs typeface="Fira Sans Condensed Light"/>
                    <a:sym typeface="Fira Sans Condensed Light"/>
                  </a:rPr>
                  <a:t>Merkezleri</a:t>
                </a:r>
                <a:endParaRPr lang="tr-TR" sz="1200" dirty="0">
                  <a:solidFill>
                    <a:schemeClr val="lt2"/>
                  </a:solidFill>
                  <a:latin typeface="Fira Sans Condensed Light"/>
                  <a:ea typeface="Fira Sans Condensed Light"/>
                  <a:cs typeface="Fira Sans Condensed Light"/>
                  <a:sym typeface="Fira Sans Condensed Light"/>
                </a:endParaRPr>
              </a:p>
            </p:txBody>
          </p:sp>
          <p:sp>
            <p:nvSpPr>
              <p:cNvPr id="41" name="Google Shape;150;p5"/>
              <p:cNvSpPr txBox="1"/>
              <p:nvPr/>
            </p:nvSpPr>
            <p:spPr>
              <a:xfrm>
                <a:off x="3950243" y="3997137"/>
                <a:ext cx="2063700" cy="626400"/>
              </a:xfrm>
              <a:prstGeom prst="rect">
                <a:avLst/>
              </a:prstGeom>
              <a:noFill/>
              <a:ln>
                <a:noFill/>
              </a:ln>
            </p:spPr>
            <p:txBody>
              <a:bodyPr spcFirstLastPara="1" wrap="square" lIns="91425" tIns="91425" rIns="91425" bIns="91425" anchor="ctr" anchorCtr="0">
                <a:noAutofit/>
              </a:bodyPr>
              <a:lstStyle/>
              <a:p>
                <a:pPr marL="0" marR="0" lvl="0" indent="0" algn="r" rtl="0">
                  <a:lnSpc>
                    <a:spcPct val="100000"/>
                  </a:lnSpc>
                  <a:spcBef>
                    <a:spcPts val="0"/>
                  </a:spcBef>
                  <a:spcAft>
                    <a:spcPts val="0"/>
                  </a:spcAft>
                  <a:buClr>
                    <a:srgbClr val="000000"/>
                  </a:buClr>
                  <a:buSzPts val="2400"/>
                  <a:buFont typeface="Arial"/>
                  <a:buNone/>
                </a:pPr>
                <a:r>
                  <a:rPr lang="en" sz="2400" b="1" i="0" u="none" strike="noStrike" cap="none" dirty="0" smtClean="0">
                    <a:solidFill>
                      <a:schemeClr val="lt2"/>
                    </a:solidFill>
                    <a:latin typeface="Rajdhani"/>
                    <a:ea typeface="Rajdhani"/>
                    <a:cs typeface="Rajdhani"/>
                    <a:sym typeface="Rajdhani"/>
                  </a:rPr>
                  <a:t>20</a:t>
                </a:r>
                <a:r>
                  <a:rPr lang="tr-TR" sz="2400" b="1" i="0" u="none" strike="noStrike" cap="none" dirty="0" smtClean="0">
                    <a:solidFill>
                      <a:schemeClr val="lt2"/>
                    </a:solidFill>
                    <a:latin typeface="Rajdhani"/>
                    <a:ea typeface="Rajdhani"/>
                    <a:cs typeface="Rajdhani"/>
                    <a:sym typeface="Rajdhani"/>
                  </a:rPr>
                  <a:t>24</a:t>
                </a:r>
                <a:endParaRPr sz="2400" b="1" i="0" u="none" strike="noStrike" cap="none" dirty="0">
                  <a:solidFill>
                    <a:schemeClr val="lt2"/>
                  </a:solidFill>
                  <a:latin typeface="Rajdhani"/>
                  <a:ea typeface="Rajdhani"/>
                  <a:cs typeface="Rajdhani"/>
                  <a:sym typeface="Rajdhani"/>
                </a:endParaRPr>
              </a:p>
            </p:txBody>
          </p:sp>
          <p:sp>
            <p:nvSpPr>
              <p:cNvPr id="42" name="Google Shape;150;p5"/>
              <p:cNvSpPr txBox="1"/>
              <p:nvPr/>
            </p:nvSpPr>
            <p:spPr>
              <a:xfrm>
                <a:off x="3939902" y="5084780"/>
                <a:ext cx="2063700" cy="626400"/>
              </a:xfrm>
              <a:prstGeom prst="rect">
                <a:avLst/>
              </a:prstGeom>
              <a:noFill/>
              <a:ln>
                <a:noFill/>
              </a:ln>
            </p:spPr>
            <p:txBody>
              <a:bodyPr spcFirstLastPara="1" wrap="square" lIns="91425" tIns="91425" rIns="91425" bIns="91425" anchor="ctr" anchorCtr="0">
                <a:noAutofit/>
              </a:bodyPr>
              <a:lstStyle/>
              <a:p>
                <a:pPr marL="0" marR="0" lvl="0" indent="0" algn="r" rtl="0">
                  <a:lnSpc>
                    <a:spcPct val="100000"/>
                  </a:lnSpc>
                  <a:spcBef>
                    <a:spcPts val="0"/>
                  </a:spcBef>
                  <a:spcAft>
                    <a:spcPts val="0"/>
                  </a:spcAft>
                  <a:buClr>
                    <a:srgbClr val="000000"/>
                  </a:buClr>
                  <a:buSzPts val="2400"/>
                  <a:buFont typeface="Arial"/>
                  <a:buNone/>
                </a:pPr>
                <a:r>
                  <a:rPr lang="en" sz="2400" b="1" u="none" strike="noStrike" cap="none" dirty="0" smtClean="0">
                    <a:solidFill>
                      <a:srgbClr val="FF0000"/>
                    </a:solidFill>
                    <a:latin typeface="Rajdhani"/>
                    <a:ea typeface="Rajdhani"/>
                    <a:cs typeface="Rajdhani"/>
                    <a:sym typeface="Rajdhani"/>
                  </a:rPr>
                  <a:t>20</a:t>
                </a:r>
                <a:r>
                  <a:rPr lang="tr-TR" sz="2400" b="1" u="none" strike="noStrike" cap="none" dirty="0" smtClean="0">
                    <a:solidFill>
                      <a:srgbClr val="FF0000"/>
                    </a:solidFill>
                    <a:latin typeface="Rajdhani"/>
                    <a:ea typeface="Rajdhani"/>
                    <a:cs typeface="Rajdhani"/>
                    <a:sym typeface="Rajdhani"/>
                  </a:rPr>
                  <a:t>26</a:t>
                </a:r>
                <a:endParaRPr sz="2400" b="1" u="none" strike="noStrike" cap="none" dirty="0">
                  <a:solidFill>
                    <a:srgbClr val="FF0000"/>
                  </a:solidFill>
                  <a:latin typeface="Rajdhani"/>
                  <a:ea typeface="Rajdhani"/>
                  <a:cs typeface="Rajdhani"/>
                  <a:sym typeface="Rajdhani"/>
                </a:endParaRPr>
              </a:p>
            </p:txBody>
          </p:sp>
          <p:sp>
            <p:nvSpPr>
              <p:cNvPr id="43" name="Google Shape;146;p5"/>
              <p:cNvSpPr txBox="1"/>
              <p:nvPr/>
            </p:nvSpPr>
            <p:spPr>
              <a:xfrm>
                <a:off x="6287886" y="1912392"/>
                <a:ext cx="3106902" cy="473544"/>
              </a:xfrm>
              <a:prstGeom prst="rect">
                <a:avLst/>
              </a:prstGeom>
              <a:noFill/>
              <a:ln>
                <a:noFill/>
              </a:ln>
            </p:spPr>
            <p:txBody>
              <a:bodyPr spcFirstLastPara="1" wrap="square" lIns="91425" tIns="91425" rIns="91425" bIns="91425" anchor="ctr" anchorCtr="0">
                <a:noAutofit/>
              </a:bodyPr>
              <a:lstStyle/>
              <a:p>
                <a:pPr lvl="0">
                  <a:buSzPts val="1400"/>
                </a:pPr>
                <a:r>
                  <a:rPr lang="tr-TR" sz="1200" dirty="0" smtClean="0">
                    <a:solidFill>
                      <a:schemeClr val="lt2"/>
                    </a:solidFill>
                    <a:latin typeface="Fira Sans Condensed Light"/>
                    <a:ea typeface="Fira Sans Condensed Light"/>
                    <a:cs typeface="Fira Sans Condensed Light"/>
                    <a:sym typeface="Fira Sans Condensed Light"/>
                  </a:rPr>
                  <a:t>Marka Tescili, İlk İstihdam Koordinatör Ajans</a:t>
                </a:r>
                <a:endParaRPr lang="tr-TR" sz="1200" dirty="0">
                  <a:solidFill>
                    <a:schemeClr val="lt2"/>
                  </a:solidFill>
                  <a:latin typeface="Fira Sans Condensed Light"/>
                  <a:ea typeface="Fira Sans Condensed Light"/>
                  <a:cs typeface="Fira Sans Condensed Light"/>
                  <a:sym typeface="Fira Sans Condensed Light"/>
                </a:endParaRPr>
              </a:p>
            </p:txBody>
          </p:sp>
          <p:sp>
            <p:nvSpPr>
              <p:cNvPr id="44" name="Google Shape;149;p5"/>
              <p:cNvSpPr txBox="1"/>
              <p:nvPr/>
            </p:nvSpPr>
            <p:spPr>
              <a:xfrm>
                <a:off x="4766069" y="1836927"/>
                <a:ext cx="1279760" cy="620301"/>
              </a:xfrm>
              <a:prstGeom prst="rect">
                <a:avLst/>
              </a:prstGeom>
              <a:noFill/>
              <a:ln>
                <a:noFill/>
              </a:ln>
            </p:spPr>
            <p:txBody>
              <a:bodyPr spcFirstLastPara="1" wrap="square" lIns="91425" tIns="91425" rIns="91425" bIns="91425" anchor="ctr" anchorCtr="0">
                <a:noAutofit/>
              </a:bodyPr>
              <a:lstStyle/>
              <a:p>
                <a:pPr marL="0" marR="0" lvl="0" indent="0" algn="r" rtl="0">
                  <a:lnSpc>
                    <a:spcPct val="100000"/>
                  </a:lnSpc>
                  <a:spcBef>
                    <a:spcPts val="0"/>
                  </a:spcBef>
                  <a:spcAft>
                    <a:spcPts val="0"/>
                  </a:spcAft>
                  <a:buClr>
                    <a:srgbClr val="000000"/>
                  </a:buClr>
                  <a:buSzPts val="2400"/>
                  <a:buFont typeface="Arial"/>
                  <a:buNone/>
                </a:pPr>
                <a:r>
                  <a:rPr lang="en" sz="2400" b="1" i="0" u="none" strike="noStrike" cap="none" dirty="0" smtClean="0">
                    <a:solidFill>
                      <a:schemeClr val="lt2"/>
                    </a:solidFill>
                    <a:latin typeface="Rajdhani"/>
                    <a:ea typeface="Rajdhani"/>
                    <a:cs typeface="Rajdhani"/>
                    <a:sym typeface="Rajdhani"/>
                  </a:rPr>
                  <a:t>20</a:t>
                </a:r>
                <a:r>
                  <a:rPr lang="tr-TR" sz="2400" b="1" i="0" u="none" strike="noStrike" cap="none" dirty="0" smtClean="0">
                    <a:solidFill>
                      <a:schemeClr val="lt2"/>
                    </a:solidFill>
                    <a:latin typeface="Rajdhani"/>
                    <a:ea typeface="Rajdhani"/>
                    <a:cs typeface="Rajdhani"/>
                    <a:sym typeface="Rajdhani"/>
                  </a:rPr>
                  <a:t>20</a:t>
                </a:r>
                <a:endParaRPr sz="2400" b="1" i="0" u="none" strike="noStrike" cap="none" dirty="0">
                  <a:solidFill>
                    <a:schemeClr val="lt2"/>
                  </a:solidFill>
                  <a:latin typeface="Rajdhani"/>
                  <a:ea typeface="Rajdhani"/>
                  <a:cs typeface="Rajdhani"/>
                  <a:sym typeface="Rajdhani"/>
                </a:endParaRPr>
              </a:p>
            </p:txBody>
          </p:sp>
          <p:cxnSp>
            <p:nvCxnSpPr>
              <p:cNvPr id="45" name="Google Shape;153;p5"/>
              <p:cNvCxnSpPr/>
              <p:nvPr/>
            </p:nvCxnSpPr>
            <p:spPr>
              <a:xfrm>
                <a:off x="6027352" y="2147078"/>
                <a:ext cx="242057" cy="2087"/>
              </a:xfrm>
              <a:prstGeom prst="straightConnector1">
                <a:avLst/>
              </a:prstGeom>
              <a:noFill/>
              <a:ln w="19050" cap="flat" cmpd="sng">
                <a:solidFill>
                  <a:schemeClr val="lt2"/>
                </a:solidFill>
                <a:prstDash val="solid"/>
                <a:round/>
                <a:headEnd type="none" w="sm" len="sm"/>
                <a:tailEnd type="none" w="sm" len="sm"/>
              </a:ln>
            </p:spPr>
          </p:cxnSp>
        </p:grpSp>
        <p:sp>
          <p:nvSpPr>
            <p:cNvPr id="40" name="Google Shape;150;p5"/>
            <p:cNvSpPr txBox="1"/>
            <p:nvPr/>
          </p:nvSpPr>
          <p:spPr>
            <a:xfrm>
              <a:off x="6208849" y="4173611"/>
              <a:ext cx="1756602" cy="583003"/>
            </a:xfrm>
            <a:prstGeom prst="rect">
              <a:avLst/>
            </a:prstGeom>
            <a:noFill/>
            <a:ln>
              <a:noFill/>
            </a:ln>
          </p:spPr>
          <p:txBody>
            <a:bodyPr spcFirstLastPara="1" wrap="square" lIns="91425" tIns="91425" rIns="91425" bIns="91425" anchor="ctr" anchorCtr="0">
              <a:noAutofit/>
            </a:bodyPr>
            <a:lstStyle/>
            <a:p>
              <a:pPr marL="0" marR="0" lvl="0" indent="0" rtl="0">
                <a:lnSpc>
                  <a:spcPct val="100000"/>
                </a:lnSpc>
                <a:spcBef>
                  <a:spcPts val="0"/>
                </a:spcBef>
                <a:spcAft>
                  <a:spcPts val="0"/>
                </a:spcAft>
                <a:buClr>
                  <a:srgbClr val="000000"/>
                </a:buClr>
                <a:buSzPts val="2400"/>
                <a:buFont typeface="Arial"/>
                <a:buNone/>
              </a:pPr>
              <a:r>
                <a:rPr lang="en" sz="2400" b="1" i="0" u="none" strike="noStrike" cap="none" dirty="0" smtClean="0">
                  <a:solidFill>
                    <a:schemeClr val="lt2"/>
                  </a:solidFill>
                  <a:latin typeface="Rajdhani"/>
                  <a:ea typeface="Rajdhani"/>
                  <a:cs typeface="Rajdhani"/>
                  <a:sym typeface="Rajdhani"/>
                </a:rPr>
                <a:t>20</a:t>
              </a:r>
              <a:r>
                <a:rPr lang="tr-TR" sz="2400" b="1" i="0" u="none" strike="noStrike" cap="none" dirty="0" smtClean="0">
                  <a:solidFill>
                    <a:schemeClr val="lt2"/>
                  </a:solidFill>
                  <a:latin typeface="Rajdhani"/>
                  <a:ea typeface="Rajdhani"/>
                  <a:cs typeface="Rajdhani"/>
                  <a:sym typeface="Rajdhani"/>
                </a:rPr>
                <a:t>25</a:t>
              </a:r>
              <a:endParaRPr sz="2400" b="1" i="0" u="none" strike="noStrike" cap="none" dirty="0">
                <a:solidFill>
                  <a:schemeClr val="lt2"/>
                </a:solidFill>
                <a:latin typeface="Rajdhani"/>
                <a:ea typeface="Rajdhani"/>
                <a:cs typeface="Rajdhani"/>
                <a:sym typeface="Rajdhani"/>
              </a:endParaRPr>
            </a:p>
          </p:txBody>
        </p:sp>
        <p:cxnSp>
          <p:nvCxnSpPr>
            <p:cNvPr id="46" name="Google Shape;155;p5"/>
            <p:cNvCxnSpPr/>
            <p:nvPr/>
          </p:nvCxnSpPr>
          <p:spPr>
            <a:xfrm rot="10800000" flipH="1">
              <a:off x="6017589" y="4444843"/>
              <a:ext cx="177473" cy="1675"/>
            </a:xfrm>
            <a:prstGeom prst="straightConnector1">
              <a:avLst/>
            </a:prstGeom>
            <a:noFill/>
            <a:ln w="19050" cap="flat" cmpd="sng">
              <a:solidFill>
                <a:schemeClr val="lt2"/>
              </a:solidFill>
              <a:prstDash val="solid"/>
              <a:round/>
              <a:headEnd type="none" w="sm" len="sm"/>
              <a:tailEnd type="none" w="sm" len="sm"/>
            </a:ln>
          </p:spPr>
        </p:cxnSp>
        <p:sp>
          <p:nvSpPr>
            <p:cNvPr id="47" name="Google Shape;147;p5"/>
            <p:cNvSpPr txBox="1"/>
            <p:nvPr/>
          </p:nvSpPr>
          <p:spPr>
            <a:xfrm>
              <a:off x="4272906" y="4173611"/>
              <a:ext cx="1756602" cy="583003"/>
            </a:xfrm>
            <a:prstGeom prst="rect">
              <a:avLst/>
            </a:prstGeom>
            <a:noFill/>
            <a:ln>
              <a:noFill/>
            </a:ln>
          </p:spPr>
          <p:txBody>
            <a:bodyPr spcFirstLastPara="1" wrap="square" lIns="91425" tIns="91425" rIns="91425" bIns="91425" anchor="ctr" anchorCtr="0">
              <a:noAutofit/>
            </a:bodyPr>
            <a:lstStyle/>
            <a:p>
              <a:pPr lvl="0" algn="r">
                <a:buSzPts val="1400"/>
              </a:pPr>
              <a:r>
                <a:rPr lang="tr-TR" sz="1200" dirty="0" smtClean="0">
                  <a:solidFill>
                    <a:schemeClr val="lt2"/>
                  </a:solidFill>
                  <a:latin typeface="Fira Sans Condensed Light"/>
                  <a:ea typeface="Fira Sans Condensed Light"/>
                  <a:cs typeface="Fira Sans Condensed Light"/>
                  <a:sym typeface="Fira Sans Condensed Light"/>
                </a:rPr>
                <a:t>Uluslararası Ödüller</a:t>
              </a:r>
              <a:endParaRPr lang="tr-TR" sz="1200" dirty="0">
                <a:solidFill>
                  <a:schemeClr val="lt2"/>
                </a:solidFill>
                <a:latin typeface="Fira Sans Condensed Light"/>
                <a:ea typeface="Fira Sans Condensed Light"/>
                <a:cs typeface="Fira Sans Condensed Light"/>
                <a:sym typeface="Fira Sans Condensed Light"/>
              </a:endParaRPr>
            </a:p>
          </p:txBody>
        </p:sp>
        <p:sp>
          <p:nvSpPr>
            <p:cNvPr id="48" name="Google Shape;147;p5"/>
            <p:cNvSpPr txBox="1"/>
            <p:nvPr/>
          </p:nvSpPr>
          <p:spPr>
            <a:xfrm>
              <a:off x="6155589" y="4686913"/>
              <a:ext cx="2704394" cy="583003"/>
            </a:xfrm>
            <a:prstGeom prst="rect">
              <a:avLst/>
            </a:prstGeom>
            <a:noFill/>
            <a:ln>
              <a:noFill/>
            </a:ln>
          </p:spPr>
          <p:txBody>
            <a:bodyPr spcFirstLastPara="1" wrap="square" lIns="91425" tIns="91425" rIns="91425" bIns="91425" anchor="ctr" anchorCtr="0">
              <a:noAutofit/>
            </a:bodyPr>
            <a:lstStyle/>
            <a:p>
              <a:pPr lvl="0">
                <a:buSzPts val="1400"/>
              </a:pPr>
              <a:r>
                <a:rPr lang="tr-TR" sz="1800" dirty="0" smtClean="0">
                  <a:solidFill>
                    <a:srgbClr val="FFFFFF"/>
                  </a:solidFill>
                  <a:latin typeface="DEGON STUZ" panose="02000500000000000000" pitchFamily="50" charset="0"/>
                  <a:ea typeface="Fira Sans Condensed Light"/>
                  <a:cs typeface="Fira Sans Condensed Light"/>
                  <a:sym typeface="Fira Sans Condensed Light"/>
                </a:rPr>
                <a:t>Tüm</a:t>
              </a:r>
              <a:r>
                <a:rPr lang="tr-TR" sz="2400" b="1" dirty="0" smtClean="0">
                  <a:solidFill>
                    <a:srgbClr val="FF0000"/>
                  </a:solidFill>
                  <a:latin typeface="DEGON STUZ" panose="02000500000000000000" pitchFamily="50" charset="0"/>
                  <a:ea typeface="Fira Sans Condensed Light"/>
                  <a:cs typeface="Fira Sans Condensed Light"/>
                  <a:sym typeface="Fira Sans Condensed Light"/>
                </a:rPr>
                <a:t> TÜRKİYE</a:t>
              </a:r>
              <a:endParaRPr lang="tr-TR" sz="2400" b="1" dirty="0">
                <a:solidFill>
                  <a:srgbClr val="FF0000"/>
                </a:solidFill>
                <a:latin typeface="DEGON STUZ" panose="02000500000000000000" pitchFamily="50" charset="0"/>
                <a:ea typeface="Fira Sans Condensed Light"/>
                <a:cs typeface="Fira Sans Condensed Light"/>
                <a:sym typeface="Fira Sans Condensed Light"/>
              </a:endParaRPr>
            </a:p>
          </p:txBody>
        </p:sp>
      </p:grpSp>
      <p:sp>
        <p:nvSpPr>
          <p:cNvPr id="142" name="Google Shape;142;p5"/>
          <p:cNvSpPr txBox="1">
            <a:spLocks noGrp="1"/>
          </p:cNvSpPr>
          <p:nvPr>
            <p:ph type="title"/>
          </p:nvPr>
        </p:nvSpPr>
        <p:spPr>
          <a:xfrm>
            <a:off x="624840" y="1706850"/>
            <a:ext cx="2854960" cy="1729800"/>
          </a:xfrm>
          <a:prstGeom prst="rect">
            <a:avLst/>
          </a:prstGeom>
          <a:noFill/>
          <a:ln>
            <a:noFill/>
          </a:ln>
        </p:spPr>
        <p:txBody>
          <a:bodyPr spcFirstLastPara="1" wrap="square" lIns="91425" tIns="91425" rIns="91425" bIns="91425" anchor="t" anchorCtr="0">
            <a:noAutofit/>
          </a:bodyPr>
          <a:lstStyle/>
          <a:p>
            <a:pPr marL="0" lvl="0" indent="0" algn="r" rtl="0">
              <a:lnSpc>
                <a:spcPct val="100000"/>
              </a:lnSpc>
              <a:spcBef>
                <a:spcPts val="0"/>
              </a:spcBef>
              <a:spcAft>
                <a:spcPts val="0"/>
              </a:spcAft>
              <a:buSzPts val="1800"/>
              <a:buNone/>
            </a:pPr>
            <a:r>
              <a:rPr lang="tr-TR" sz="3600" dirty="0" smtClean="0"/>
              <a:t>Kısa</a:t>
            </a:r>
            <a:br>
              <a:rPr lang="tr-TR" sz="3600" dirty="0" smtClean="0"/>
            </a:br>
            <a:r>
              <a:rPr lang="tr-TR" sz="3600" dirty="0" smtClean="0"/>
              <a:t>Yolculuğumuz</a:t>
            </a:r>
            <a:endParaRPr sz="36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van 2"/>
          <p:cNvSpPr>
            <a:spLocks noGrp="1"/>
          </p:cNvSpPr>
          <p:nvPr>
            <p:ph type="title"/>
          </p:nvPr>
        </p:nvSpPr>
        <p:spPr>
          <a:xfrm>
            <a:off x="5567082" y="1434600"/>
            <a:ext cx="3314700" cy="2274300"/>
          </a:xfrm>
        </p:spPr>
        <p:txBody>
          <a:bodyPr/>
          <a:lstStyle/>
          <a:p>
            <a:r>
              <a:rPr lang="tr-TR" sz="4400" dirty="0" smtClean="0"/>
              <a:t>Amaç Birliği</a:t>
            </a:r>
            <a:br>
              <a:rPr lang="tr-TR" sz="4400" dirty="0" smtClean="0"/>
            </a:br>
            <a:r>
              <a:rPr lang="tr-TR" sz="4400" dirty="0" smtClean="0"/>
              <a:t>İş Birliği</a:t>
            </a:r>
            <a:endParaRPr lang="tr-TR" sz="4400" dirty="0"/>
          </a:p>
        </p:txBody>
      </p:sp>
      <p:sp>
        <p:nvSpPr>
          <p:cNvPr id="28" name="Metin Yer Tutucusu 1"/>
          <p:cNvSpPr txBox="1">
            <a:spLocks/>
          </p:cNvSpPr>
          <p:nvPr/>
        </p:nvSpPr>
        <p:spPr>
          <a:xfrm>
            <a:off x="610639" y="1173240"/>
            <a:ext cx="2122959" cy="977274"/>
          </a:xfrm>
          <a:prstGeom prst="rect">
            <a:avLst/>
          </a:prstGeom>
        </p:spPr>
        <p:txBody>
          <a:bodyPr spcFirstLastPara="1" vert="horz" wrap="square" lIns="43982" tIns="43982" rIns="43982" bIns="43982" rtlCol="0" anchor="ctr" anchorCtr="0">
            <a:noAutofit/>
          </a:bodyPr>
          <a:lstStyle>
            <a:lvl1pPr marL="950343" lvl="0" indent="-791952" algn="l" defTabSz="1425550" rtl="0" eaLnBrk="1" latinLnBrk="0" hangingPunct="1">
              <a:lnSpc>
                <a:spcPct val="90000"/>
              </a:lnSpc>
              <a:spcBef>
                <a:spcPts val="1247"/>
              </a:spcBef>
              <a:spcAft>
                <a:spcPts val="0"/>
              </a:spcAft>
              <a:buClr>
                <a:srgbClr val="C00000"/>
              </a:buClr>
              <a:buSzPct val="55000"/>
              <a:buFont typeface="Arial" panose="020B0604020202020204" pitchFamily="34" charset="0"/>
              <a:buChar char="▷"/>
              <a:defRPr sz="3600" i="1" kern="1200">
                <a:solidFill>
                  <a:schemeClr val="tx1">
                    <a:lumMod val="75000"/>
                    <a:lumOff val="25000"/>
                  </a:schemeClr>
                </a:solidFill>
                <a:latin typeface="Josefin Sans Light" pitchFamily="2" charset="-94"/>
                <a:ea typeface="+mn-ea"/>
                <a:cs typeface="+mn-cs"/>
              </a:defRPr>
            </a:lvl1pPr>
            <a:lvl2pPr marL="1900686" lvl="1" indent="-791952" algn="ctr" defTabSz="1425550" rtl="0" eaLnBrk="1" latinLnBrk="0" hangingPunct="1">
              <a:lnSpc>
                <a:spcPct val="90000"/>
              </a:lnSpc>
              <a:spcBef>
                <a:spcPts val="0"/>
              </a:spcBef>
              <a:spcAft>
                <a:spcPts val="0"/>
              </a:spcAft>
              <a:buSzPts val="2400"/>
              <a:buFont typeface="Arial" panose="020B0604020202020204" pitchFamily="34" charset="0"/>
              <a:buChar char="○"/>
              <a:defRPr sz="3742" i="1" kern="1200">
                <a:solidFill>
                  <a:schemeClr val="tx1"/>
                </a:solidFill>
                <a:latin typeface="+mn-lt"/>
                <a:ea typeface="+mn-ea"/>
                <a:cs typeface="+mn-cs"/>
              </a:defRPr>
            </a:lvl2pPr>
            <a:lvl3pPr marL="2851027" lvl="2" indent="-791952" algn="ctr" defTabSz="1425550" rtl="0" eaLnBrk="1" latinLnBrk="0" hangingPunct="1">
              <a:lnSpc>
                <a:spcPct val="90000"/>
              </a:lnSpc>
              <a:spcBef>
                <a:spcPts val="0"/>
              </a:spcBef>
              <a:spcAft>
                <a:spcPts val="0"/>
              </a:spcAft>
              <a:buSzPts val="2400"/>
              <a:buFont typeface="Arial" panose="020B0604020202020204" pitchFamily="34" charset="0"/>
              <a:buChar char="■"/>
              <a:defRPr sz="3118" i="1" kern="1200">
                <a:solidFill>
                  <a:schemeClr val="tx1"/>
                </a:solidFill>
                <a:latin typeface="+mn-lt"/>
                <a:ea typeface="+mn-ea"/>
                <a:cs typeface="+mn-cs"/>
              </a:defRPr>
            </a:lvl3pPr>
            <a:lvl4pPr marL="3801371" lvl="3" indent="-791952" algn="ctr" defTabSz="1425550" rtl="0" eaLnBrk="1" latinLnBrk="0" hangingPunct="1">
              <a:lnSpc>
                <a:spcPct val="90000"/>
              </a:lnSpc>
              <a:spcBef>
                <a:spcPts val="0"/>
              </a:spcBef>
              <a:spcAft>
                <a:spcPts val="0"/>
              </a:spcAft>
              <a:buSzPts val="2400"/>
              <a:buFont typeface="Arial" panose="020B0604020202020204" pitchFamily="34" charset="0"/>
              <a:buChar char="●"/>
              <a:defRPr sz="2806" i="1" kern="1200">
                <a:solidFill>
                  <a:schemeClr val="tx1"/>
                </a:solidFill>
                <a:latin typeface="+mn-lt"/>
                <a:ea typeface="+mn-ea"/>
                <a:cs typeface="+mn-cs"/>
              </a:defRPr>
            </a:lvl4pPr>
            <a:lvl5pPr marL="4751714" lvl="4" indent="-791952" algn="ctr" defTabSz="1425550" rtl="0" eaLnBrk="1" latinLnBrk="0" hangingPunct="1">
              <a:lnSpc>
                <a:spcPct val="90000"/>
              </a:lnSpc>
              <a:spcBef>
                <a:spcPts val="0"/>
              </a:spcBef>
              <a:spcAft>
                <a:spcPts val="0"/>
              </a:spcAft>
              <a:buSzPts val="2400"/>
              <a:buFont typeface="Arial" panose="020B0604020202020204" pitchFamily="34" charset="0"/>
              <a:buChar char="○"/>
              <a:defRPr sz="2806" i="1" kern="1200">
                <a:solidFill>
                  <a:schemeClr val="tx1"/>
                </a:solidFill>
                <a:latin typeface="+mn-lt"/>
                <a:ea typeface="+mn-ea"/>
                <a:cs typeface="+mn-cs"/>
              </a:defRPr>
            </a:lvl5pPr>
            <a:lvl6pPr marL="5702057" lvl="5" indent="-791952" algn="ctr" defTabSz="1425550" rtl="0" eaLnBrk="1" latinLnBrk="0" hangingPunct="1">
              <a:lnSpc>
                <a:spcPct val="90000"/>
              </a:lnSpc>
              <a:spcBef>
                <a:spcPts val="0"/>
              </a:spcBef>
              <a:spcAft>
                <a:spcPts val="0"/>
              </a:spcAft>
              <a:buSzPts val="2400"/>
              <a:buFont typeface="Arial" panose="020B0604020202020204" pitchFamily="34" charset="0"/>
              <a:buChar char="■"/>
              <a:defRPr sz="2806" i="1" kern="1200">
                <a:solidFill>
                  <a:schemeClr val="tx1"/>
                </a:solidFill>
                <a:latin typeface="+mn-lt"/>
                <a:ea typeface="+mn-ea"/>
                <a:cs typeface="+mn-cs"/>
              </a:defRPr>
            </a:lvl6pPr>
            <a:lvl7pPr marL="6652398" lvl="6" indent="-791952" algn="ctr" defTabSz="1425550" rtl="0" eaLnBrk="1" latinLnBrk="0" hangingPunct="1">
              <a:lnSpc>
                <a:spcPct val="90000"/>
              </a:lnSpc>
              <a:spcBef>
                <a:spcPts val="0"/>
              </a:spcBef>
              <a:spcAft>
                <a:spcPts val="0"/>
              </a:spcAft>
              <a:buSzPts val="2400"/>
              <a:buFont typeface="Arial" panose="020B0604020202020204" pitchFamily="34" charset="0"/>
              <a:buChar char="●"/>
              <a:defRPr sz="2806" i="1" kern="1200">
                <a:solidFill>
                  <a:schemeClr val="tx1"/>
                </a:solidFill>
                <a:latin typeface="+mn-lt"/>
                <a:ea typeface="+mn-ea"/>
                <a:cs typeface="+mn-cs"/>
              </a:defRPr>
            </a:lvl7pPr>
            <a:lvl8pPr marL="7602741" lvl="7" indent="-791952" algn="ctr" defTabSz="1425550" rtl="0" eaLnBrk="1" latinLnBrk="0" hangingPunct="1">
              <a:lnSpc>
                <a:spcPct val="90000"/>
              </a:lnSpc>
              <a:spcBef>
                <a:spcPts val="0"/>
              </a:spcBef>
              <a:spcAft>
                <a:spcPts val="0"/>
              </a:spcAft>
              <a:buSzPts val="2400"/>
              <a:buFont typeface="Arial" panose="020B0604020202020204" pitchFamily="34" charset="0"/>
              <a:buChar char="○"/>
              <a:defRPr sz="2806" i="1" kern="1200">
                <a:solidFill>
                  <a:schemeClr val="tx1"/>
                </a:solidFill>
                <a:latin typeface="+mn-lt"/>
                <a:ea typeface="+mn-ea"/>
                <a:cs typeface="+mn-cs"/>
              </a:defRPr>
            </a:lvl8pPr>
            <a:lvl9pPr marL="8553084" lvl="8" indent="-791952" algn="ctr" defTabSz="1425550" rtl="0" eaLnBrk="1" latinLnBrk="0" hangingPunct="1">
              <a:lnSpc>
                <a:spcPct val="90000"/>
              </a:lnSpc>
              <a:spcBef>
                <a:spcPts val="0"/>
              </a:spcBef>
              <a:spcAft>
                <a:spcPts val="0"/>
              </a:spcAft>
              <a:buSzPts val="2400"/>
              <a:buFont typeface="Arial" panose="020B0604020202020204" pitchFamily="34" charset="0"/>
              <a:buChar char="■"/>
              <a:defRPr sz="2806" i="1" kern="1200">
                <a:solidFill>
                  <a:schemeClr val="tx1"/>
                </a:solidFill>
                <a:latin typeface="+mn-lt"/>
                <a:ea typeface="+mn-ea"/>
                <a:cs typeface="+mn-cs"/>
              </a:defRPr>
            </a:lvl9pPr>
          </a:lstStyle>
          <a:p>
            <a:pPr marL="76202" indent="0" algn="ctr">
              <a:lnSpc>
                <a:spcPct val="108000"/>
              </a:lnSpc>
              <a:spcBef>
                <a:spcPts val="0"/>
              </a:spcBef>
              <a:buNone/>
            </a:pPr>
            <a:r>
              <a:rPr lang="tr-TR" sz="1100" b="1" dirty="0">
                <a:solidFill>
                  <a:srgbClr val="FF0000"/>
                </a:solidFill>
              </a:rPr>
              <a:t>Sanayi ve Teknoloji Bakanlığı </a:t>
            </a:r>
          </a:p>
          <a:p>
            <a:pPr marL="76202" indent="0" algn="ctr">
              <a:lnSpc>
                <a:spcPct val="108000"/>
              </a:lnSpc>
              <a:spcBef>
                <a:spcPts val="0"/>
              </a:spcBef>
              <a:buNone/>
            </a:pPr>
            <a:r>
              <a:rPr lang="tr-TR" sz="1100" b="1" dirty="0">
                <a:solidFill>
                  <a:schemeClr val="bg1">
                    <a:lumMod val="75000"/>
                  </a:schemeClr>
                </a:solidFill>
              </a:rPr>
              <a:t>Gençlik ve Spor Bakanlığı</a:t>
            </a:r>
          </a:p>
        </p:txBody>
      </p:sp>
      <p:sp>
        <p:nvSpPr>
          <p:cNvPr id="29" name="Metin Yer Tutucusu 1"/>
          <p:cNvSpPr txBox="1">
            <a:spLocks/>
          </p:cNvSpPr>
          <p:nvPr/>
        </p:nvSpPr>
        <p:spPr>
          <a:xfrm>
            <a:off x="2937123" y="1237643"/>
            <a:ext cx="1988503" cy="918653"/>
          </a:xfrm>
          <a:prstGeom prst="rect">
            <a:avLst/>
          </a:prstGeom>
        </p:spPr>
        <p:txBody>
          <a:bodyPr spcFirstLastPara="1" vert="horz" wrap="square" lIns="43982" tIns="43982" rIns="43982" bIns="43982" rtlCol="0" anchor="ctr" anchorCtr="0">
            <a:noAutofit/>
          </a:bodyPr>
          <a:lstStyle>
            <a:lvl1pPr marL="950343" lvl="0" indent="-791952" algn="l" defTabSz="1425550" rtl="0" eaLnBrk="1" latinLnBrk="0" hangingPunct="1">
              <a:lnSpc>
                <a:spcPct val="90000"/>
              </a:lnSpc>
              <a:spcBef>
                <a:spcPts val="1247"/>
              </a:spcBef>
              <a:spcAft>
                <a:spcPts val="0"/>
              </a:spcAft>
              <a:buClr>
                <a:srgbClr val="C00000"/>
              </a:buClr>
              <a:buSzPct val="55000"/>
              <a:buFont typeface="Arial" panose="020B0604020202020204" pitchFamily="34" charset="0"/>
              <a:buChar char="▷"/>
              <a:defRPr sz="3600" i="1" kern="1200">
                <a:solidFill>
                  <a:schemeClr val="tx1">
                    <a:lumMod val="75000"/>
                    <a:lumOff val="25000"/>
                  </a:schemeClr>
                </a:solidFill>
                <a:latin typeface="Josefin Sans Light" pitchFamily="2" charset="-94"/>
                <a:ea typeface="+mn-ea"/>
                <a:cs typeface="+mn-cs"/>
              </a:defRPr>
            </a:lvl1pPr>
            <a:lvl2pPr marL="1900686" lvl="1" indent="-791952" algn="ctr" defTabSz="1425550" rtl="0" eaLnBrk="1" latinLnBrk="0" hangingPunct="1">
              <a:lnSpc>
                <a:spcPct val="90000"/>
              </a:lnSpc>
              <a:spcBef>
                <a:spcPts val="0"/>
              </a:spcBef>
              <a:spcAft>
                <a:spcPts val="0"/>
              </a:spcAft>
              <a:buSzPts val="2400"/>
              <a:buFont typeface="Arial" panose="020B0604020202020204" pitchFamily="34" charset="0"/>
              <a:buChar char="○"/>
              <a:defRPr sz="3742" i="1" kern="1200">
                <a:solidFill>
                  <a:schemeClr val="tx1"/>
                </a:solidFill>
                <a:latin typeface="+mn-lt"/>
                <a:ea typeface="+mn-ea"/>
                <a:cs typeface="+mn-cs"/>
              </a:defRPr>
            </a:lvl2pPr>
            <a:lvl3pPr marL="2851027" lvl="2" indent="-791952" algn="ctr" defTabSz="1425550" rtl="0" eaLnBrk="1" latinLnBrk="0" hangingPunct="1">
              <a:lnSpc>
                <a:spcPct val="90000"/>
              </a:lnSpc>
              <a:spcBef>
                <a:spcPts val="0"/>
              </a:spcBef>
              <a:spcAft>
                <a:spcPts val="0"/>
              </a:spcAft>
              <a:buSzPts val="2400"/>
              <a:buFont typeface="Arial" panose="020B0604020202020204" pitchFamily="34" charset="0"/>
              <a:buChar char="■"/>
              <a:defRPr sz="3118" i="1" kern="1200">
                <a:solidFill>
                  <a:schemeClr val="tx1"/>
                </a:solidFill>
                <a:latin typeface="+mn-lt"/>
                <a:ea typeface="+mn-ea"/>
                <a:cs typeface="+mn-cs"/>
              </a:defRPr>
            </a:lvl3pPr>
            <a:lvl4pPr marL="3801371" lvl="3" indent="-791952" algn="ctr" defTabSz="1425550" rtl="0" eaLnBrk="1" latinLnBrk="0" hangingPunct="1">
              <a:lnSpc>
                <a:spcPct val="90000"/>
              </a:lnSpc>
              <a:spcBef>
                <a:spcPts val="0"/>
              </a:spcBef>
              <a:spcAft>
                <a:spcPts val="0"/>
              </a:spcAft>
              <a:buSzPts val="2400"/>
              <a:buFont typeface="Arial" panose="020B0604020202020204" pitchFamily="34" charset="0"/>
              <a:buChar char="●"/>
              <a:defRPr sz="2806" i="1" kern="1200">
                <a:solidFill>
                  <a:schemeClr val="tx1"/>
                </a:solidFill>
                <a:latin typeface="+mn-lt"/>
                <a:ea typeface="+mn-ea"/>
                <a:cs typeface="+mn-cs"/>
              </a:defRPr>
            </a:lvl4pPr>
            <a:lvl5pPr marL="4751714" lvl="4" indent="-791952" algn="ctr" defTabSz="1425550" rtl="0" eaLnBrk="1" latinLnBrk="0" hangingPunct="1">
              <a:lnSpc>
                <a:spcPct val="90000"/>
              </a:lnSpc>
              <a:spcBef>
                <a:spcPts val="0"/>
              </a:spcBef>
              <a:spcAft>
                <a:spcPts val="0"/>
              </a:spcAft>
              <a:buSzPts val="2400"/>
              <a:buFont typeface="Arial" panose="020B0604020202020204" pitchFamily="34" charset="0"/>
              <a:buChar char="○"/>
              <a:defRPr sz="2806" i="1" kern="1200">
                <a:solidFill>
                  <a:schemeClr val="tx1"/>
                </a:solidFill>
                <a:latin typeface="+mn-lt"/>
                <a:ea typeface="+mn-ea"/>
                <a:cs typeface="+mn-cs"/>
              </a:defRPr>
            </a:lvl5pPr>
            <a:lvl6pPr marL="5702057" lvl="5" indent="-791952" algn="ctr" defTabSz="1425550" rtl="0" eaLnBrk="1" latinLnBrk="0" hangingPunct="1">
              <a:lnSpc>
                <a:spcPct val="90000"/>
              </a:lnSpc>
              <a:spcBef>
                <a:spcPts val="0"/>
              </a:spcBef>
              <a:spcAft>
                <a:spcPts val="0"/>
              </a:spcAft>
              <a:buSzPts val="2400"/>
              <a:buFont typeface="Arial" panose="020B0604020202020204" pitchFamily="34" charset="0"/>
              <a:buChar char="■"/>
              <a:defRPr sz="2806" i="1" kern="1200">
                <a:solidFill>
                  <a:schemeClr val="tx1"/>
                </a:solidFill>
                <a:latin typeface="+mn-lt"/>
                <a:ea typeface="+mn-ea"/>
                <a:cs typeface="+mn-cs"/>
              </a:defRPr>
            </a:lvl6pPr>
            <a:lvl7pPr marL="6652398" lvl="6" indent="-791952" algn="ctr" defTabSz="1425550" rtl="0" eaLnBrk="1" latinLnBrk="0" hangingPunct="1">
              <a:lnSpc>
                <a:spcPct val="90000"/>
              </a:lnSpc>
              <a:spcBef>
                <a:spcPts val="0"/>
              </a:spcBef>
              <a:spcAft>
                <a:spcPts val="0"/>
              </a:spcAft>
              <a:buSzPts val="2400"/>
              <a:buFont typeface="Arial" panose="020B0604020202020204" pitchFamily="34" charset="0"/>
              <a:buChar char="●"/>
              <a:defRPr sz="2806" i="1" kern="1200">
                <a:solidFill>
                  <a:schemeClr val="tx1"/>
                </a:solidFill>
                <a:latin typeface="+mn-lt"/>
                <a:ea typeface="+mn-ea"/>
                <a:cs typeface="+mn-cs"/>
              </a:defRPr>
            </a:lvl7pPr>
            <a:lvl8pPr marL="7602741" lvl="7" indent="-791952" algn="ctr" defTabSz="1425550" rtl="0" eaLnBrk="1" latinLnBrk="0" hangingPunct="1">
              <a:lnSpc>
                <a:spcPct val="90000"/>
              </a:lnSpc>
              <a:spcBef>
                <a:spcPts val="0"/>
              </a:spcBef>
              <a:spcAft>
                <a:spcPts val="0"/>
              </a:spcAft>
              <a:buSzPts val="2400"/>
              <a:buFont typeface="Arial" panose="020B0604020202020204" pitchFamily="34" charset="0"/>
              <a:buChar char="○"/>
              <a:defRPr sz="2806" i="1" kern="1200">
                <a:solidFill>
                  <a:schemeClr val="tx1"/>
                </a:solidFill>
                <a:latin typeface="+mn-lt"/>
                <a:ea typeface="+mn-ea"/>
                <a:cs typeface="+mn-cs"/>
              </a:defRPr>
            </a:lvl8pPr>
            <a:lvl9pPr marL="8553084" lvl="8" indent="-791952" algn="ctr" defTabSz="1425550" rtl="0" eaLnBrk="1" latinLnBrk="0" hangingPunct="1">
              <a:lnSpc>
                <a:spcPct val="90000"/>
              </a:lnSpc>
              <a:spcBef>
                <a:spcPts val="0"/>
              </a:spcBef>
              <a:spcAft>
                <a:spcPts val="0"/>
              </a:spcAft>
              <a:buSzPts val="2400"/>
              <a:buFont typeface="Arial" panose="020B0604020202020204" pitchFamily="34" charset="0"/>
              <a:buChar char="■"/>
              <a:defRPr sz="2806" i="1" kern="1200">
                <a:solidFill>
                  <a:schemeClr val="tx1"/>
                </a:solidFill>
                <a:latin typeface="+mn-lt"/>
                <a:ea typeface="+mn-ea"/>
                <a:cs typeface="+mn-cs"/>
              </a:defRPr>
            </a:lvl9pPr>
          </a:lstStyle>
          <a:p>
            <a:pPr marL="76202" indent="0" algn="ctr">
              <a:lnSpc>
                <a:spcPct val="108000"/>
              </a:lnSpc>
              <a:spcBef>
                <a:spcPts val="0"/>
              </a:spcBef>
              <a:buNone/>
            </a:pPr>
            <a:r>
              <a:rPr lang="tr-TR" sz="1100" b="1" dirty="0">
                <a:solidFill>
                  <a:schemeClr val="bg1">
                    <a:lumMod val="75000"/>
                  </a:schemeClr>
                </a:solidFill>
              </a:rPr>
              <a:t>Savunma Sanayii Başkanlığı </a:t>
            </a:r>
          </a:p>
          <a:p>
            <a:pPr marL="76202" indent="0" algn="ctr">
              <a:lnSpc>
                <a:spcPct val="108000"/>
              </a:lnSpc>
              <a:spcBef>
                <a:spcPts val="0"/>
              </a:spcBef>
              <a:buNone/>
            </a:pPr>
            <a:r>
              <a:rPr lang="tr-TR" sz="1100" b="1" dirty="0">
                <a:solidFill>
                  <a:schemeClr val="bg1">
                    <a:lumMod val="75000"/>
                  </a:schemeClr>
                </a:solidFill>
              </a:rPr>
              <a:t>Türkiye Siber Güvenlik Kümelenmesi</a:t>
            </a:r>
          </a:p>
        </p:txBody>
      </p:sp>
      <p:sp>
        <p:nvSpPr>
          <p:cNvPr id="30" name="Metin Yer Tutucusu 1"/>
          <p:cNvSpPr txBox="1">
            <a:spLocks/>
          </p:cNvSpPr>
          <p:nvPr/>
        </p:nvSpPr>
        <p:spPr>
          <a:xfrm>
            <a:off x="2990422" y="3478080"/>
            <a:ext cx="1881906" cy="413259"/>
          </a:xfrm>
          <a:prstGeom prst="rect">
            <a:avLst/>
          </a:prstGeom>
        </p:spPr>
        <p:txBody>
          <a:bodyPr spcFirstLastPara="1" vert="horz" wrap="square" lIns="43982" tIns="43982" rIns="43982" bIns="43982" rtlCol="0" anchor="ctr" anchorCtr="0">
            <a:noAutofit/>
          </a:bodyPr>
          <a:lstStyle>
            <a:lvl1pPr marL="950343" lvl="0" indent="-791952" algn="l" defTabSz="1425550" rtl="0" eaLnBrk="1" latinLnBrk="0" hangingPunct="1">
              <a:lnSpc>
                <a:spcPct val="90000"/>
              </a:lnSpc>
              <a:spcBef>
                <a:spcPts val="1247"/>
              </a:spcBef>
              <a:spcAft>
                <a:spcPts val="0"/>
              </a:spcAft>
              <a:buClr>
                <a:srgbClr val="C00000"/>
              </a:buClr>
              <a:buSzPct val="55000"/>
              <a:buFont typeface="Arial" panose="020B0604020202020204" pitchFamily="34" charset="0"/>
              <a:buChar char="▷"/>
              <a:defRPr sz="3600" i="1" kern="1200">
                <a:solidFill>
                  <a:schemeClr val="tx1">
                    <a:lumMod val="75000"/>
                    <a:lumOff val="25000"/>
                  </a:schemeClr>
                </a:solidFill>
                <a:latin typeface="Josefin Sans Light" pitchFamily="2" charset="-94"/>
                <a:ea typeface="+mn-ea"/>
                <a:cs typeface="+mn-cs"/>
              </a:defRPr>
            </a:lvl1pPr>
            <a:lvl2pPr marL="1900686" lvl="1" indent="-791952" algn="ctr" defTabSz="1425550" rtl="0" eaLnBrk="1" latinLnBrk="0" hangingPunct="1">
              <a:lnSpc>
                <a:spcPct val="90000"/>
              </a:lnSpc>
              <a:spcBef>
                <a:spcPts val="0"/>
              </a:spcBef>
              <a:spcAft>
                <a:spcPts val="0"/>
              </a:spcAft>
              <a:buSzPts val="2400"/>
              <a:buFont typeface="Arial" panose="020B0604020202020204" pitchFamily="34" charset="0"/>
              <a:buChar char="○"/>
              <a:defRPr sz="3742" i="1" kern="1200">
                <a:solidFill>
                  <a:schemeClr val="tx1"/>
                </a:solidFill>
                <a:latin typeface="+mn-lt"/>
                <a:ea typeface="+mn-ea"/>
                <a:cs typeface="+mn-cs"/>
              </a:defRPr>
            </a:lvl2pPr>
            <a:lvl3pPr marL="2851027" lvl="2" indent="-791952" algn="ctr" defTabSz="1425550" rtl="0" eaLnBrk="1" latinLnBrk="0" hangingPunct="1">
              <a:lnSpc>
                <a:spcPct val="90000"/>
              </a:lnSpc>
              <a:spcBef>
                <a:spcPts val="0"/>
              </a:spcBef>
              <a:spcAft>
                <a:spcPts val="0"/>
              </a:spcAft>
              <a:buSzPts val="2400"/>
              <a:buFont typeface="Arial" panose="020B0604020202020204" pitchFamily="34" charset="0"/>
              <a:buChar char="■"/>
              <a:defRPr sz="3118" i="1" kern="1200">
                <a:solidFill>
                  <a:schemeClr val="tx1"/>
                </a:solidFill>
                <a:latin typeface="+mn-lt"/>
                <a:ea typeface="+mn-ea"/>
                <a:cs typeface="+mn-cs"/>
              </a:defRPr>
            </a:lvl3pPr>
            <a:lvl4pPr marL="3801371" lvl="3" indent="-791952" algn="ctr" defTabSz="1425550" rtl="0" eaLnBrk="1" latinLnBrk="0" hangingPunct="1">
              <a:lnSpc>
                <a:spcPct val="90000"/>
              </a:lnSpc>
              <a:spcBef>
                <a:spcPts val="0"/>
              </a:spcBef>
              <a:spcAft>
                <a:spcPts val="0"/>
              </a:spcAft>
              <a:buSzPts val="2400"/>
              <a:buFont typeface="Arial" panose="020B0604020202020204" pitchFamily="34" charset="0"/>
              <a:buChar char="●"/>
              <a:defRPr sz="2806" i="1" kern="1200">
                <a:solidFill>
                  <a:schemeClr val="tx1"/>
                </a:solidFill>
                <a:latin typeface="+mn-lt"/>
                <a:ea typeface="+mn-ea"/>
                <a:cs typeface="+mn-cs"/>
              </a:defRPr>
            </a:lvl4pPr>
            <a:lvl5pPr marL="4751714" lvl="4" indent="-791952" algn="ctr" defTabSz="1425550" rtl="0" eaLnBrk="1" latinLnBrk="0" hangingPunct="1">
              <a:lnSpc>
                <a:spcPct val="90000"/>
              </a:lnSpc>
              <a:spcBef>
                <a:spcPts val="0"/>
              </a:spcBef>
              <a:spcAft>
                <a:spcPts val="0"/>
              </a:spcAft>
              <a:buSzPts val="2400"/>
              <a:buFont typeface="Arial" panose="020B0604020202020204" pitchFamily="34" charset="0"/>
              <a:buChar char="○"/>
              <a:defRPr sz="2806" i="1" kern="1200">
                <a:solidFill>
                  <a:schemeClr val="tx1"/>
                </a:solidFill>
                <a:latin typeface="+mn-lt"/>
                <a:ea typeface="+mn-ea"/>
                <a:cs typeface="+mn-cs"/>
              </a:defRPr>
            </a:lvl5pPr>
            <a:lvl6pPr marL="5702057" lvl="5" indent="-791952" algn="ctr" defTabSz="1425550" rtl="0" eaLnBrk="1" latinLnBrk="0" hangingPunct="1">
              <a:lnSpc>
                <a:spcPct val="90000"/>
              </a:lnSpc>
              <a:spcBef>
                <a:spcPts val="0"/>
              </a:spcBef>
              <a:spcAft>
                <a:spcPts val="0"/>
              </a:spcAft>
              <a:buSzPts val="2400"/>
              <a:buFont typeface="Arial" panose="020B0604020202020204" pitchFamily="34" charset="0"/>
              <a:buChar char="■"/>
              <a:defRPr sz="2806" i="1" kern="1200">
                <a:solidFill>
                  <a:schemeClr val="tx1"/>
                </a:solidFill>
                <a:latin typeface="+mn-lt"/>
                <a:ea typeface="+mn-ea"/>
                <a:cs typeface="+mn-cs"/>
              </a:defRPr>
            </a:lvl6pPr>
            <a:lvl7pPr marL="6652398" lvl="6" indent="-791952" algn="ctr" defTabSz="1425550" rtl="0" eaLnBrk="1" latinLnBrk="0" hangingPunct="1">
              <a:lnSpc>
                <a:spcPct val="90000"/>
              </a:lnSpc>
              <a:spcBef>
                <a:spcPts val="0"/>
              </a:spcBef>
              <a:spcAft>
                <a:spcPts val="0"/>
              </a:spcAft>
              <a:buSzPts val="2400"/>
              <a:buFont typeface="Arial" panose="020B0604020202020204" pitchFamily="34" charset="0"/>
              <a:buChar char="●"/>
              <a:defRPr sz="2806" i="1" kern="1200">
                <a:solidFill>
                  <a:schemeClr val="tx1"/>
                </a:solidFill>
                <a:latin typeface="+mn-lt"/>
                <a:ea typeface="+mn-ea"/>
                <a:cs typeface="+mn-cs"/>
              </a:defRPr>
            </a:lvl7pPr>
            <a:lvl8pPr marL="7602741" lvl="7" indent="-791952" algn="ctr" defTabSz="1425550" rtl="0" eaLnBrk="1" latinLnBrk="0" hangingPunct="1">
              <a:lnSpc>
                <a:spcPct val="90000"/>
              </a:lnSpc>
              <a:spcBef>
                <a:spcPts val="0"/>
              </a:spcBef>
              <a:spcAft>
                <a:spcPts val="0"/>
              </a:spcAft>
              <a:buSzPts val="2400"/>
              <a:buFont typeface="Arial" panose="020B0604020202020204" pitchFamily="34" charset="0"/>
              <a:buChar char="○"/>
              <a:defRPr sz="2806" i="1" kern="1200">
                <a:solidFill>
                  <a:schemeClr val="tx1"/>
                </a:solidFill>
                <a:latin typeface="+mn-lt"/>
                <a:ea typeface="+mn-ea"/>
                <a:cs typeface="+mn-cs"/>
              </a:defRPr>
            </a:lvl8pPr>
            <a:lvl9pPr marL="8553084" lvl="8" indent="-791952" algn="ctr" defTabSz="1425550" rtl="0" eaLnBrk="1" latinLnBrk="0" hangingPunct="1">
              <a:lnSpc>
                <a:spcPct val="90000"/>
              </a:lnSpc>
              <a:spcBef>
                <a:spcPts val="0"/>
              </a:spcBef>
              <a:spcAft>
                <a:spcPts val="0"/>
              </a:spcAft>
              <a:buSzPts val="2400"/>
              <a:buFont typeface="Arial" panose="020B0604020202020204" pitchFamily="34" charset="0"/>
              <a:buChar char="■"/>
              <a:defRPr sz="2806" i="1" kern="1200">
                <a:solidFill>
                  <a:schemeClr val="tx1"/>
                </a:solidFill>
                <a:latin typeface="+mn-lt"/>
                <a:ea typeface="+mn-ea"/>
                <a:cs typeface="+mn-cs"/>
              </a:defRPr>
            </a:lvl9pPr>
          </a:lstStyle>
          <a:p>
            <a:pPr marL="76202" indent="0" algn="ctr">
              <a:lnSpc>
                <a:spcPct val="108000"/>
              </a:lnSpc>
              <a:spcBef>
                <a:spcPts val="0"/>
              </a:spcBef>
              <a:buNone/>
            </a:pPr>
            <a:r>
              <a:rPr lang="tr-TR" sz="1400" b="1" dirty="0">
                <a:solidFill>
                  <a:srgbClr val="FF0000"/>
                </a:solidFill>
              </a:rPr>
              <a:t>Kalkınma </a:t>
            </a:r>
            <a:r>
              <a:rPr lang="tr-TR" sz="1400" b="1" dirty="0" smtClean="0">
                <a:solidFill>
                  <a:srgbClr val="FF0000"/>
                </a:solidFill>
              </a:rPr>
              <a:t>Ajansları</a:t>
            </a:r>
            <a:endParaRPr lang="tr-TR" sz="1400" b="1" dirty="0">
              <a:solidFill>
                <a:srgbClr val="FF0000"/>
              </a:solidFill>
            </a:endParaRPr>
          </a:p>
        </p:txBody>
      </p:sp>
      <p:sp>
        <p:nvSpPr>
          <p:cNvPr id="31" name="Metin Yer Tutucusu 1"/>
          <p:cNvSpPr txBox="1">
            <a:spLocks/>
          </p:cNvSpPr>
          <p:nvPr/>
        </p:nvSpPr>
        <p:spPr>
          <a:xfrm>
            <a:off x="813642" y="3489293"/>
            <a:ext cx="1594032" cy="348128"/>
          </a:xfrm>
          <a:prstGeom prst="rect">
            <a:avLst/>
          </a:prstGeom>
        </p:spPr>
        <p:txBody>
          <a:bodyPr spcFirstLastPara="1" vert="horz" wrap="square" lIns="43982" tIns="43982" rIns="43982" bIns="43982" rtlCol="0" anchor="ctr" anchorCtr="0">
            <a:noAutofit/>
          </a:bodyPr>
          <a:lstStyle>
            <a:lvl1pPr marL="950343" lvl="0" indent="-791952" algn="l" defTabSz="1425550" rtl="0" eaLnBrk="1" latinLnBrk="0" hangingPunct="1">
              <a:lnSpc>
                <a:spcPct val="90000"/>
              </a:lnSpc>
              <a:spcBef>
                <a:spcPts val="1247"/>
              </a:spcBef>
              <a:spcAft>
                <a:spcPts val="0"/>
              </a:spcAft>
              <a:buClr>
                <a:srgbClr val="C00000"/>
              </a:buClr>
              <a:buSzPct val="55000"/>
              <a:buFont typeface="Arial" panose="020B0604020202020204" pitchFamily="34" charset="0"/>
              <a:buChar char="▷"/>
              <a:defRPr sz="3600" i="1" kern="1200">
                <a:solidFill>
                  <a:schemeClr val="tx1">
                    <a:lumMod val="75000"/>
                    <a:lumOff val="25000"/>
                  </a:schemeClr>
                </a:solidFill>
                <a:latin typeface="Josefin Sans Light" pitchFamily="2" charset="-94"/>
                <a:ea typeface="+mn-ea"/>
                <a:cs typeface="+mn-cs"/>
              </a:defRPr>
            </a:lvl1pPr>
            <a:lvl2pPr marL="1900686" lvl="1" indent="-791952" algn="ctr" defTabSz="1425550" rtl="0" eaLnBrk="1" latinLnBrk="0" hangingPunct="1">
              <a:lnSpc>
                <a:spcPct val="90000"/>
              </a:lnSpc>
              <a:spcBef>
                <a:spcPts val="0"/>
              </a:spcBef>
              <a:spcAft>
                <a:spcPts val="0"/>
              </a:spcAft>
              <a:buSzPts val="2400"/>
              <a:buFont typeface="Arial" panose="020B0604020202020204" pitchFamily="34" charset="0"/>
              <a:buChar char="○"/>
              <a:defRPr sz="3742" i="1" kern="1200">
                <a:solidFill>
                  <a:schemeClr val="tx1"/>
                </a:solidFill>
                <a:latin typeface="+mn-lt"/>
                <a:ea typeface="+mn-ea"/>
                <a:cs typeface="+mn-cs"/>
              </a:defRPr>
            </a:lvl2pPr>
            <a:lvl3pPr marL="2851027" lvl="2" indent="-791952" algn="ctr" defTabSz="1425550" rtl="0" eaLnBrk="1" latinLnBrk="0" hangingPunct="1">
              <a:lnSpc>
                <a:spcPct val="90000"/>
              </a:lnSpc>
              <a:spcBef>
                <a:spcPts val="0"/>
              </a:spcBef>
              <a:spcAft>
                <a:spcPts val="0"/>
              </a:spcAft>
              <a:buSzPts val="2400"/>
              <a:buFont typeface="Arial" panose="020B0604020202020204" pitchFamily="34" charset="0"/>
              <a:buChar char="■"/>
              <a:defRPr sz="3118" i="1" kern="1200">
                <a:solidFill>
                  <a:schemeClr val="tx1"/>
                </a:solidFill>
                <a:latin typeface="+mn-lt"/>
                <a:ea typeface="+mn-ea"/>
                <a:cs typeface="+mn-cs"/>
              </a:defRPr>
            </a:lvl3pPr>
            <a:lvl4pPr marL="3801371" lvl="3" indent="-791952" algn="ctr" defTabSz="1425550" rtl="0" eaLnBrk="1" latinLnBrk="0" hangingPunct="1">
              <a:lnSpc>
                <a:spcPct val="90000"/>
              </a:lnSpc>
              <a:spcBef>
                <a:spcPts val="0"/>
              </a:spcBef>
              <a:spcAft>
                <a:spcPts val="0"/>
              </a:spcAft>
              <a:buSzPts val="2400"/>
              <a:buFont typeface="Arial" panose="020B0604020202020204" pitchFamily="34" charset="0"/>
              <a:buChar char="●"/>
              <a:defRPr sz="2806" i="1" kern="1200">
                <a:solidFill>
                  <a:schemeClr val="tx1"/>
                </a:solidFill>
                <a:latin typeface="+mn-lt"/>
                <a:ea typeface="+mn-ea"/>
                <a:cs typeface="+mn-cs"/>
              </a:defRPr>
            </a:lvl4pPr>
            <a:lvl5pPr marL="4751714" lvl="4" indent="-791952" algn="ctr" defTabSz="1425550" rtl="0" eaLnBrk="1" latinLnBrk="0" hangingPunct="1">
              <a:lnSpc>
                <a:spcPct val="90000"/>
              </a:lnSpc>
              <a:spcBef>
                <a:spcPts val="0"/>
              </a:spcBef>
              <a:spcAft>
                <a:spcPts val="0"/>
              </a:spcAft>
              <a:buSzPts val="2400"/>
              <a:buFont typeface="Arial" panose="020B0604020202020204" pitchFamily="34" charset="0"/>
              <a:buChar char="○"/>
              <a:defRPr sz="2806" i="1" kern="1200">
                <a:solidFill>
                  <a:schemeClr val="tx1"/>
                </a:solidFill>
                <a:latin typeface="+mn-lt"/>
                <a:ea typeface="+mn-ea"/>
                <a:cs typeface="+mn-cs"/>
              </a:defRPr>
            </a:lvl5pPr>
            <a:lvl6pPr marL="5702057" lvl="5" indent="-791952" algn="ctr" defTabSz="1425550" rtl="0" eaLnBrk="1" latinLnBrk="0" hangingPunct="1">
              <a:lnSpc>
                <a:spcPct val="90000"/>
              </a:lnSpc>
              <a:spcBef>
                <a:spcPts val="0"/>
              </a:spcBef>
              <a:spcAft>
                <a:spcPts val="0"/>
              </a:spcAft>
              <a:buSzPts val="2400"/>
              <a:buFont typeface="Arial" panose="020B0604020202020204" pitchFamily="34" charset="0"/>
              <a:buChar char="■"/>
              <a:defRPr sz="2806" i="1" kern="1200">
                <a:solidFill>
                  <a:schemeClr val="tx1"/>
                </a:solidFill>
                <a:latin typeface="+mn-lt"/>
                <a:ea typeface="+mn-ea"/>
                <a:cs typeface="+mn-cs"/>
              </a:defRPr>
            </a:lvl6pPr>
            <a:lvl7pPr marL="6652398" lvl="6" indent="-791952" algn="ctr" defTabSz="1425550" rtl="0" eaLnBrk="1" latinLnBrk="0" hangingPunct="1">
              <a:lnSpc>
                <a:spcPct val="90000"/>
              </a:lnSpc>
              <a:spcBef>
                <a:spcPts val="0"/>
              </a:spcBef>
              <a:spcAft>
                <a:spcPts val="0"/>
              </a:spcAft>
              <a:buSzPts val="2400"/>
              <a:buFont typeface="Arial" panose="020B0604020202020204" pitchFamily="34" charset="0"/>
              <a:buChar char="●"/>
              <a:defRPr sz="2806" i="1" kern="1200">
                <a:solidFill>
                  <a:schemeClr val="tx1"/>
                </a:solidFill>
                <a:latin typeface="+mn-lt"/>
                <a:ea typeface="+mn-ea"/>
                <a:cs typeface="+mn-cs"/>
              </a:defRPr>
            </a:lvl7pPr>
            <a:lvl8pPr marL="7602741" lvl="7" indent="-791952" algn="ctr" defTabSz="1425550" rtl="0" eaLnBrk="1" latinLnBrk="0" hangingPunct="1">
              <a:lnSpc>
                <a:spcPct val="90000"/>
              </a:lnSpc>
              <a:spcBef>
                <a:spcPts val="0"/>
              </a:spcBef>
              <a:spcAft>
                <a:spcPts val="0"/>
              </a:spcAft>
              <a:buSzPts val="2400"/>
              <a:buFont typeface="Arial" panose="020B0604020202020204" pitchFamily="34" charset="0"/>
              <a:buChar char="○"/>
              <a:defRPr sz="2806" i="1" kern="1200">
                <a:solidFill>
                  <a:schemeClr val="tx1"/>
                </a:solidFill>
                <a:latin typeface="+mn-lt"/>
                <a:ea typeface="+mn-ea"/>
                <a:cs typeface="+mn-cs"/>
              </a:defRPr>
            </a:lvl8pPr>
            <a:lvl9pPr marL="8553084" lvl="8" indent="-791952" algn="ctr" defTabSz="1425550" rtl="0" eaLnBrk="1" latinLnBrk="0" hangingPunct="1">
              <a:lnSpc>
                <a:spcPct val="90000"/>
              </a:lnSpc>
              <a:spcBef>
                <a:spcPts val="0"/>
              </a:spcBef>
              <a:spcAft>
                <a:spcPts val="0"/>
              </a:spcAft>
              <a:buSzPts val="2400"/>
              <a:buFont typeface="Arial" panose="020B0604020202020204" pitchFamily="34" charset="0"/>
              <a:buChar char="■"/>
              <a:defRPr sz="2806" i="1" kern="1200">
                <a:solidFill>
                  <a:schemeClr val="tx1"/>
                </a:solidFill>
                <a:latin typeface="+mn-lt"/>
                <a:ea typeface="+mn-ea"/>
                <a:cs typeface="+mn-cs"/>
              </a:defRPr>
            </a:lvl9pPr>
          </a:lstStyle>
          <a:p>
            <a:pPr marL="76202" indent="0" algn="ctr">
              <a:lnSpc>
                <a:spcPct val="108000"/>
              </a:lnSpc>
              <a:spcBef>
                <a:spcPts val="0"/>
              </a:spcBef>
              <a:buNone/>
            </a:pPr>
            <a:r>
              <a:rPr lang="tr-TR" sz="1400" b="1" dirty="0">
                <a:solidFill>
                  <a:schemeClr val="bg1">
                    <a:lumMod val="75000"/>
                  </a:schemeClr>
                </a:solidFill>
              </a:rPr>
              <a:t>Üniversiteler</a:t>
            </a:r>
          </a:p>
        </p:txBody>
      </p:sp>
      <p:pic>
        <p:nvPicPr>
          <p:cNvPr id="32" name="Resim 3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06329" y="2283640"/>
            <a:ext cx="1095443" cy="989701"/>
          </a:xfrm>
          <a:prstGeom prst="rect">
            <a:avLst/>
          </a:prstGeom>
        </p:spPr>
      </p:pic>
      <p:grpSp>
        <p:nvGrpSpPr>
          <p:cNvPr id="39" name="Google Shape;9408;p32"/>
          <p:cNvGrpSpPr/>
          <p:nvPr/>
        </p:nvGrpSpPr>
        <p:grpSpPr>
          <a:xfrm>
            <a:off x="636350" y="602673"/>
            <a:ext cx="4441341" cy="4232563"/>
            <a:chOff x="5830645" y="1256617"/>
            <a:chExt cx="530340" cy="553040"/>
          </a:xfrm>
        </p:grpSpPr>
        <p:grpSp>
          <p:nvGrpSpPr>
            <p:cNvPr id="40" name="Google Shape;9409;p32"/>
            <p:cNvGrpSpPr/>
            <p:nvPr/>
          </p:nvGrpSpPr>
          <p:grpSpPr>
            <a:xfrm>
              <a:off x="5830645" y="1256617"/>
              <a:ext cx="259743" cy="269908"/>
              <a:chOff x="5830645" y="1256617"/>
              <a:chExt cx="259743" cy="269908"/>
            </a:xfrm>
          </p:grpSpPr>
          <p:sp>
            <p:nvSpPr>
              <p:cNvPr id="51" name="Google Shape;9410;p32"/>
              <p:cNvSpPr/>
              <p:nvPr/>
            </p:nvSpPr>
            <p:spPr>
              <a:xfrm>
                <a:off x="5830645" y="1294145"/>
                <a:ext cx="259743" cy="232380"/>
              </a:xfrm>
              <a:custGeom>
                <a:avLst/>
                <a:gdLst/>
                <a:ahLst/>
                <a:cxnLst/>
                <a:rect l="l" t="t" r="r" b="b"/>
                <a:pathLst>
                  <a:path w="10195" h="9121" extrusionOk="0">
                    <a:moveTo>
                      <a:pt x="7470" y="1"/>
                    </a:moveTo>
                    <a:cubicBezTo>
                      <a:pt x="7469" y="1"/>
                      <a:pt x="7468" y="1"/>
                      <a:pt x="7467" y="1"/>
                    </a:cubicBezTo>
                    <a:lnTo>
                      <a:pt x="7044" y="1"/>
                    </a:lnTo>
                    <a:cubicBezTo>
                      <a:pt x="7044" y="1075"/>
                      <a:pt x="6172" y="1946"/>
                      <a:pt x="5097" y="1946"/>
                    </a:cubicBezTo>
                    <a:cubicBezTo>
                      <a:pt x="4021" y="1946"/>
                      <a:pt x="3150" y="1075"/>
                      <a:pt x="3150" y="1"/>
                    </a:cubicBezTo>
                    <a:lnTo>
                      <a:pt x="0" y="1"/>
                    </a:lnTo>
                    <a:lnTo>
                      <a:pt x="0" y="6393"/>
                    </a:lnTo>
                    <a:cubicBezTo>
                      <a:pt x="0" y="7900"/>
                      <a:pt x="1220" y="9120"/>
                      <a:pt x="2727" y="9120"/>
                    </a:cubicBezTo>
                    <a:lnTo>
                      <a:pt x="6018" y="9120"/>
                    </a:lnTo>
                    <a:cubicBezTo>
                      <a:pt x="6148" y="6883"/>
                      <a:pt x="7951" y="5095"/>
                      <a:pt x="10194" y="4987"/>
                    </a:cubicBezTo>
                    <a:lnTo>
                      <a:pt x="10194" y="2726"/>
                    </a:lnTo>
                    <a:cubicBezTo>
                      <a:pt x="10194" y="1222"/>
                      <a:pt x="8974" y="1"/>
                      <a:pt x="7470"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2" name="Google Shape;9411;p32"/>
              <p:cNvSpPr/>
              <p:nvPr/>
            </p:nvSpPr>
            <p:spPr>
              <a:xfrm>
                <a:off x="5922950" y="1256617"/>
                <a:ext cx="75057" cy="75057"/>
              </a:xfrm>
              <a:custGeom>
                <a:avLst/>
                <a:gdLst/>
                <a:ahLst/>
                <a:cxnLst/>
                <a:rect l="l" t="t" r="r" b="b"/>
                <a:pathLst>
                  <a:path w="2946" h="2946" extrusionOk="0">
                    <a:moveTo>
                      <a:pt x="1474" y="1"/>
                    </a:moveTo>
                    <a:cubicBezTo>
                      <a:pt x="661" y="1"/>
                      <a:pt x="1" y="660"/>
                      <a:pt x="1" y="1472"/>
                    </a:cubicBezTo>
                    <a:cubicBezTo>
                      <a:pt x="1" y="2286"/>
                      <a:pt x="661" y="2945"/>
                      <a:pt x="1474" y="2945"/>
                    </a:cubicBezTo>
                    <a:cubicBezTo>
                      <a:pt x="2288" y="2945"/>
                      <a:pt x="2946" y="2286"/>
                      <a:pt x="2946" y="1472"/>
                    </a:cubicBezTo>
                    <a:cubicBezTo>
                      <a:pt x="2946" y="660"/>
                      <a:pt x="2288" y="1"/>
                      <a:pt x="1474"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41" name="Google Shape;9412;p32"/>
            <p:cNvGrpSpPr/>
            <p:nvPr/>
          </p:nvGrpSpPr>
          <p:grpSpPr>
            <a:xfrm>
              <a:off x="6101293" y="1256617"/>
              <a:ext cx="259692" cy="269908"/>
              <a:chOff x="6101293" y="1256617"/>
              <a:chExt cx="259692" cy="269908"/>
            </a:xfrm>
          </p:grpSpPr>
          <p:sp>
            <p:nvSpPr>
              <p:cNvPr id="49" name="Google Shape;9413;p32"/>
              <p:cNvSpPr/>
              <p:nvPr/>
            </p:nvSpPr>
            <p:spPr>
              <a:xfrm>
                <a:off x="6101293" y="1294145"/>
                <a:ext cx="259692" cy="232380"/>
              </a:xfrm>
              <a:custGeom>
                <a:avLst/>
                <a:gdLst/>
                <a:ahLst/>
                <a:cxnLst/>
                <a:rect l="l" t="t" r="r" b="b"/>
                <a:pathLst>
                  <a:path w="10193" h="9121" extrusionOk="0">
                    <a:moveTo>
                      <a:pt x="2726" y="1"/>
                    </a:moveTo>
                    <a:cubicBezTo>
                      <a:pt x="1220" y="1"/>
                      <a:pt x="0" y="1221"/>
                      <a:pt x="0" y="2726"/>
                    </a:cubicBezTo>
                    <a:lnTo>
                      <a:pt x="0" y="4987"/>
                    </a:lnTo>
                    <a:cubicBezTo>
                      <a:pt x="2244" y="5095"/>
                      <a:pt x="4045" y="6883"/>
                      <a:pt x="4177" y="9120"/>
                    </a:cubicBezTo>
                    <a:lnTo>
                      <a:pt x="7467" y="9120"/>
                    </a:lnTo>
                    <a:cubicBezTo>
                      <a:pt x="8973" y="9120"/>
                      <a:pt x="10193" y="7900"/>
                      <a:pt x="10193" y="6393"/>
                    </a:cubicBezTo>
                    <a:lnTo>
                      <a:pt x="10193" y="1"/>
                    </a:lnTo>
                    <a:lnTo>
                      <a:pt x="7043" y="1"/>
                    </a:lnTo>
                    <a:cubicBezTo>
                      <a:pt x="7043" y="1075"/>
                      <a:pt x="6172" y="1946"/>
                      <a:pt x="5097" y="1946"/>
                    </a:cubicBezTo>
                    <a:cubicBezTo>
                      <a:pt x="4021" y="1946"/>
                      <a:pt x="3150" y="1075"/>
                      <a:pt x="3150" y="1"/>
                    </a:cubicBezTo>
                    <a:close/>
                  </a:path>
                </a:pathLst>
              </a:custGeom>
              <a:noFill/>
              <a:ln w="9525" cap="flat" cmpd="sng">
                <a:solidFill>
                  <a:srgbClr val="A5B7C5"/>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 name="Google Shape;9414;p32"/>
              <p:cNvSpPr/>
              <p:nvPr/>
            </p:nvSpPr>
            <p:spPr>
              <a:xfrm>
                <a:off x="6193623" y="1256617"/>
                <a:ext cx="75031" cy="75057"/>
              </a:xfrm>
              <a:custGeom>
                <a:avLst/>
                <a:gdLst/>
                <a:ahLst/>
                <a:cxnLst/>
                <a:rect l="l" t="t" r="r" b="b"/>
                <a:pathLst>
                  <a:path w="2945" h="2946" extrusionOk="0">
                    <a:moveTo>
                      <a:pt x="1473" y="1"/>
                    </a:moveTo>
                    <a:cubicBezTo>
                      <a:pt x="660" y="1"/>
                      <a:pt x="0" y="660"/>
                      <a:pt x="0" y="1472"/>
                    </a:cubicBezTo>
                    <a:cubicBezTo>
                      <a:pt x="0" y="2286"/>
                      <a:pt x="660" y="2945"/>
                      <a:pt x="1473" y="2945"/>
                    </a:cubicBezTo>
                    <a:cubicBezTo>
                      <a:pt x="2285" y="2945"/>
                      <a:pt x="2945" y="2286"/>
                      <a:pt x="2945" y="1472"/>
                    </a:cubicBezTo>
                    <a:cubicBezTo>
                      <a:pt x="2945" y="660"/>
                      <a:pt x="2285" y="1"/>
                      <a:pt x="1473" y="1"/>
                    </a:cubicBezTo>
                    <a:close/>
                  </a:path>
                </a:pathLst>
              </a:custGeom>
              <a:noFill/>
              <a:ln w="9525" cap="flat" cmpd="sng">
                <a:solidFill>
                  <a:srgbClr val="A5B7C5"/>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42" name="Google Shape;9415;p32"/>
            <p:cNvGrpSpPr/>
            <p:nvPr/>
          </p:nvGrpSpPr>
          <p:grpSpPr>
            <a:xfrm>
              <a:off x="5830645" y="1539749"/>
              <a:ext cx="259692" cy="269908"/>
              <a:chOff x="5830645" y="1539749"/>
              <a:chExt cx="259692" cy="269908"/>
            </a:xfrm>
          </p:grpSpPr>
          <p:sp>
            <p:nvSpPr>
              <p:cNvPr id="47" name="Google Shape;9416;p32"/>
              <p:cNvSpPr/>
              <p:nvPr/>
            </p:nvSpPr>
            <p:spPr>
              <a:xfrm>
                <a:off x="5830645" y="1539749"/>
                <a:ext cx="259692" cy="232406"/>
              </a:xfrm>
              <a:custGeom>
                <a:avLst/>
                <a:gdLst/>
                <a:ahLst/>
                <a:cxnLst/>
                <a:rect l="l" t="t" r="r" b="b"/>
                <a:pathLst>
                  <a:path w="10193" h="9122" extrusionOk="0">
                    <a:moveTo>
                      <a:pt x="2727" y="1"/>
                    </a:moveTo>
                    <a:cubicBezTo>
                      <a:pt x="1220" y="1"/>
                      <a:pt x="0" y="1223"/>
                      <a:pt x="0" y="2728"/>
                    </a:cubicBezTo>
                    <a:lnTo>
                      <a:pt x="0" y="9122"/>
                    </a:lnTo>
                    <a:lnTo>
                      <a:pt x="3150" y="9122"/>
                    </a:lnTo>
                    <a:cubicBezTo>
                      <a:pt x="3150" y="8046"/>
                      <a:pt x="4021" y="7175"/>
                      <a:pt x="5097" y="7175"/>
                    </a:cubicBezTo>
                    <a:cubicBezTo>
                      <a:pt x="6172" y="7175"/>
                      <a:pt x="7044" y="8046"/>
                      <a:pt x="7044" y="9122"/>
                    </a:cubicBezTo>
                    <a:lnTo>
                      <a:pt x="7467" y="9122"/>
                    </a:lnTo>
                    <a:cubicBezTo>
                      <a:pt x="8972" y="9122"/>
                      <a:pt x="10192" y="7900"/>
                      <a:pt x="10192" y="6395"/>
                    </a:cubicBezTo>
                    <a:lnTo>
                      <a:pt x="10192" y="4135"/>
                    </a:lnTo>
                    <a:cubicBezTo>
                      <a:pt x="7951" y="4028"/>
                      <a:pt x="6148" y="2239"/>
                      <a:pt x="6018" y="1"/>
                    </a:cubicBezTo>
                    <a:close/>
                  </a:path>
                </a:pathLst>
              </a:custGeom>
              <a:noFill/>
              <a:ln w="9525" cap="flat" cmpd="sng">
                <a:solidFill>
                  <a:srgbClr val="A5B7C5"/>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 name="Google Shape;9417;p32"/>
              <p:cNvSpPr/>
              <p:nvPr/>
            </p:nvSpPr>
            <p:spPr>
              <a:xfrm>
                <a:off x="5922950" y="1734600"/>
                <a:ext cx="75057" cy="75057"/>
              </a:xfrm>
              <a:custGeom>
                <a:avLst/>
                <a:gdLst/>
                <a:ahLst/>
                <a:cxnLst/>
                <a:rect l="l" t="t" r="r" b="b"/>
                <a:pathLst>
                  <a:path w="2946" h="2946" extrusionOk="0">
                    <a:moveTo>
                      <a:pt x="1474" y="1"/>
                    </a:moveTo>
                    <a:cubicBezTo>
                      <a:pt x="661" y="1"/>
                      <a:pt x="1" y="660"/>
                      <a:pt x="1" y="1474"/>
                    </a:cubicBezTo>
                    <a:cubicBezTo>
                      <a:pt x="1" y="2287"/>
                      <a:pt x="661" y="2946"/>
                      <a:pt x="1474" y="2946"/>
                    </a:cubicBezTo>
                    <a:cubicBezTo>
                      <a:pt x="2288" y="2946"/>
                      <a:pt x="2946" y="2287"/>
                      <a:pt x="2946" y="1474"/>
                    </a:cubicBezTo>
                    <a:cubicBezTo>
                      <a:pt x="2946" y="660"/>
                      <a:pt x="2288" y="1"/>
                      <a:pt x="1474" y="1"/>
                    </a:cubicBezTo>
                    <a:close/>
                  </a:path>
                </a:pathLst>
              </a:custGeom>
              <a:noFill/>
              <a:ln w="9525" cap="flat" cmpd="sng">
                <a:solidFill>
                  <a:srgbClr val="A5B7C5"/>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43" name="Google Shape;9418;p32"/>
            <p:cNvGrpSpPr/>
            <p:nvPr/>
          </p:nvGrpSpPr>
          <p:grpSpPr>
            <a:xfrm>
              <a:off x="6101293" y="1539749"/>
              <a:ext cx="259692" cy="269908"/>
              <a:chOff x="6101293" y="1539749"/>
              <a:chExt cx="259692" cy="269908"/>
            </a:xfrm>
          </p:grpSpPr>
          <p:sp>
            <p:nvSpPr>
              <p:cNvPr id="45" name="Google Shape;9419;p32"/>
              <p:cNvSpPr/>
              <p:nvPr/>
            </p:nvSpPr>
            <p:spPr>
              <a:xfrm>
                <a:off x="6101293" y="1539749"/>
                <a:ext cx="259692" cy="232406"/>
              </a:xfrm>
              <a:custGeom>
                <a:avLst/>
                <a:gdLst/>
                <a:ahLst/>
                <a:cxnLst/>
                <a:rect l="l" t="t" r="r" b="b"/>
                <a:pathLst>
                  <a:path w="10193" h="9122" extrusionOk="0">
                    <a:moveTo>
                      <a:pt x="4177" y="1"/>
                    </a:moveTo>
                    <a:cubicBezTo>
                      <a:pt x="4045" y="2239"/>
                      <a:pt x="2244" y="4027"/>
                      <a:pt x="0" y="4135"/>
                    </a:cubicBezTo>
                    <a:lnTo>
                      <a:pt x="0" y="6395"/>
                    </a:lnTo>
                    <a:cubicBezTo>
                      <a:pt x="0" y="7902"/>
                      <a:pt x="1220" y="9122"/>
                      <a:pt x="2726" y="9122"/>
                    </a:cubicBezTo>
                    <a:lnTo>
                      <a:pt x="3148" y="9122"/>
                    </a:lnTo>
                    <a:cubicBezTo>
                      <a:pt x="3148" y="8046"/>
                      <a:pt x="4020" y="7175"/>
                      <a:pt x="5096" y="7175"/>
                    </a:cubicBezTo>
                    <a:cubicBezTo>
                      <a:pt x="6170" y="7175"/>
                      <a:pt x="7043" y="8046"/>
                      <a:pt x="7043" y="9122"/>
                    </a:cubicBezTo>
                    <a:lnTo>
                      <a:pt x="10193" y="9122"/>
                    </a:lnTo>
                    <a:lnTo>
                      <a:pt x="10193" y="2728"/>
                    </a:lnTo>
                    <a:cubicBezTo>
                      <a:pt x="10193" y="1223"/>
                      <a:pt x="8973" y="2"/>
                      <a:pt x="7467"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 name="Google Shape;9420;p32"/>
              <p:cNvSpPr/>
              <p:nvPr/>
            </p:nvSpPr>
            <p:spPr>
              <a:xfrm>
                <a:off x="6193623" y="1734600"/>
                <a:ext cx="75031" cy="75057"/>
              </a:xfrm>
              <a:custGeom>
                <a:avLst/>
                <a:gdLst/>
                <a:ahLst/>
                <a:cxnLst/>
                <a:rect l="l" t="t" r="r" b="b"/>
                <a:pathLst>
                  <a:path w="2945" h="2946" extrusionOk="0">
                    <a:moveTo>
                      <a:pt x="1473" y="1"/>
                    </a:moveTo>
                    <a:cubicBezTo>
                      <a:pt x="660" y="1"/>
                      <a:pt x="0" y="660"/>
                      <a:pt x="0" y="1474"/>
                    </a:cubicBezTo>
                    <a:cubicBezTo>
                      <a:pt x="0" y="2287"/>
                      <a:pt x="660" y="2946"/>
                      <a:pt x="1473" y="2946"/>
                    </a:cubicBezTo>
                    <a:cubicBezTo>
                      <a:pt x="2285" y="2946"/>
                      <a:pt x="2945" y="2287"/>
                      <a:pt x="2945" y="1474"/>
                    </a:cubicBezTo>
                    <a:cubicBezTo>
                      <a:pt x="2945" y="660"/>
                      <a:pt x="2285" y="1"/>
                      <a:pt x="1473"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44" name="Google Shape;9421;p32"/>
            <p:cNvSpPr/>
            <p:nvPr/>
          </p:nvSpPr>
          <p:spPr>
            <a:xfrm>
              <a:off x="5999148" y="1436800"/>
              <a:ext cx="192625" cy="192690"/>
            </a:xfrm>
            <a:custGeom>
              <a:avLst/>
              <a:gdLst/>
              <a:ahLst/>
              <a:cxnLst/>
              <a:rect l="l" t="t" r="r" b="b"/>
              <a:pathLst>
                <a:path w="2945" h="2946" extrusionOk="0">
                  <a:moveTo>
                    <a:pt x="1473" y="1"/>
                  </a:moveTo>
                  <a:cubicBezTo>
                    <a:pt x="660" y="1"/>
                    <a:pt x="0" y="660"/>
                    <a:pt x="0" y="1472"/>
                  </a:cubicBezTo>
                  <a:cubicBezTo>
                    <a:pt x="0" y="2286"/>
                    <a:pt x="660" y="2945"/>
                    <a:pt x="1473" y="2945"/>
                  </a:cubicBezTo>
                  <a:cubicBezTo>
                    <a:pt x="2285" y="2945"/>
                    <a:pt x="2945" y="2286"/>
                    <a:pt x="2945" y="1472"/>
                  </a:cubicBezTo>
                  <a:cubicBezTo>
                    <a:pt x="2945" y="660"/>
                    <a:pt x="2285" y="1"/>
                    <a:pt x="1473" y="1"/>
                  </a:cubicBezTo>
                  <a:close/>
                </a:path>
              </a:pathLst>
            </a:custGeom>
            <a:noFill/>
            <a:ln w="9525" cap="flat" cmpd="sng">
              <a:solidFill>
                <a:srgbClr val="E3E9ED"/>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Tree>
    <p:extLst>
      <p:ext uri="{BB962C8B-B14F-4D97-AF65-F5344CB8AC3E}">
        <p14:creationId xmlns:p14="http://schemas.microsoft.com/office/powerpoint/2010/main" val="358076477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31" name="Freeform 4"/>
          <p:cNvSpPr/>
          <p:nvPr/>
        </p:nvSpPr>
        <p:spPr>
          <a:xfrm rot="-5400000">
            <a:off x="1972424" y="-2028082"/>
            <a:ext cx="5143502" cy="9199659"/>
          </a:xfrm>
          <a:custGeom>
            <a:avLst/>
            <a:gdLst/>
            <a:ahLst/>
            <a:cxnLst/>
            <a:rect l="l" t="t" r="r" b="b"/>
            <a:pathLst>
              <a:path w="10287000" h="18288000">
                <a:moveTo>
                  <a:pt x="0" y="0"/>
                </a:moveTo>
                <a:lnTo>
                  <a:pt x="10287000" y="0"/>
                </a:lnTo>
                <a:lnTo>
                  <a:pt x="10287000" y="18288000"/>
                </a:lnTo>
                <a:lnTo>
                  <a:pt x="0" y="18288000"/>
                </a:lnTo>
                <a:lnTo>
                  <a:pt x="0" y="0"/>
                </a:lnTo>
                <a:close/>
              </a:path>
            </a:pathLst>
          </a:custGeom>
          <a:blipFill>
            <a:blip r:embed="rId3"/>
            <a:srcRect/>
            <a:stretch>
              <a:fillRect l="-78073" r="-34551"/>
            </a:stretch>
          </a:blipFill>
        </p:spPr>
      </p:sp>
      <p:sp>
        <p:nvSpPr>
          <p:cNvPr id="19" name="Google Shape;182;p8"/>
          <p:cNvSpPr txBox="1">
            <a:spLocks noGrp="1"/>
          </p:cNvSpPr>
          <p:nvPr>
            <p:ph type="subTitle" idx="1"/>
          </p:nvPr>
        </p:nvSpPr>
        <p:spPr>
          <a:xfrm>
            <a:off x="2956155" y="729074"/>
            <a:ext cx="1544869" cy="701400"/>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ts val="1100"/>
              <a:buNone/>
            </a:pPr>
            <a:r>
              <a:rPr lang="tr-TR" sz="1600" dirty="0" smtClean="0">
                <a:latin typeface="Agency FB" panose="020B0503020202020204" pitchFamily="34" charset="0"/>
              </a:rPr>
              <a:t>İnteraktif / Çevrim İçi Eğitimler</a:t>
            </a:r>
            <a:endParaRPr sz="1600" dirty="0">
              <a:latin typeface="Agency FB" panose="020B0503020202020204" pitchFamily="34" charset="0"/>
            </a:endParaRPr>
          </a:p>
        </p:txBody>
      </p:sp>
      <p:sp>
        <p:nvSpPr>
          <p:cNvPr id="21" name="Google Shape;182;p8"/>
          <p:cNvSpPr txBox="1">
            <a:spLocks/>
          </p:cNvSpPr>
          <p:nvPr/>
        </p:nvSpPr>
        <p:spPr>
          <a:xfrm>
            <a:off x="4596850" y="738680"/>
            <a:ext cx="1135009" cy="7014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04800" algn="l" rtl="0">
              <a:lnSpc>
                <a:spcPct val="100000"/>
              </a:lnSpc>
              <a:spcBef>
                <a:spcPts val="0"/>
              </a:spcBef>
              <a:spcAft>
                <a:spcPts val="0"/>
              </a:spcAft>
              <a:buClr>
                <a:schemeClr val="lt2"/>
              </a:buClr>
              <a:buSzPts val="2100"/>
              <a:buFont typeface="Fira Sans Condensed Light"/>
              <a:buNone/>
              <a:defRPr sz="1400" b="0" i="0" u="none" strike="noStrike" cap="none">
                <a:solidFill>
                  <a:schemeClr val="lt2"/>
                </a:solidFill>
                <a:latin typeface="Fira Sans Condensed Light"/>
                <a:ea typeface="Fira Sans Condensed Light"/>
                <a:cs typeface="Fira Sans Condensed Light"/>
                <a:sym typeface="Fira Sans Condensed Light"/>
              </a:defRPr>
            </a:lvl1pPr>
            <a:lvl2pPr marL="914400" marR="0" lvl="1" indent="-304800" algn="ctr" rtl="0">
              <a:lnSpc>
                <a:spcPct val="100000"/>
              </a:lnSpc>
              <a:spcBef>
                <a:spcPts val="0"/>
              </a:spcBef>
              <a:spcAft>
                <a:spcPts val="0"/>
              </a:spcAft>
              <a:buClr>
                <a:schemeClr val="lt2"/>
              </a:buClr>
              <a:buSzPts val="2100"/>
              <a:buFont typeface="Fira Sans Condensed Light"/>
              <a:buNone/>
              <a:defRPr sz="2100" b="0" i="0" u="none" strike="noStrike" cap="none">
                <a:solidFill>
                  <a:schemeClr val="lt2"/>
                </a:solidFill>
                <a:latin typeface="Fira Sans Condensed Light"/>
                <a:ea typeface="Fira Sans Condensed Light"/>
                <a:cs typeface="Fira Sans Condensed Light"/>
                <a:sym typeface="Fira Sans Condensed Light"/>
              </a:defRPr>
            </a:lvl2pPr>
            <a:lvl3pPr marL="1371600" marR="0" lvl="2" indent="-304800" algn="ctr" rtl="0">
              <a:lnSpc>
                <a:spcPct val="100000"/>
              </a:lnSpc>
              <a:spcBef>
                <a:spcPts val="0"/>
              </a:spcBef>
              <a:spcAft>
                <a:spcPts val="0"/>
              </a:spcAft>
              <a:buClr>
                <a:schemeClr val="lt2"/>
              </a:buClr>
              <a:buSzPts val="2100"/>
              <a:buFont typeface="Fira Sans Condensed Light"/>
              <a:buNone/>
              <a:defRPr sz="2100" b="0" i="0" u="none" strike="noStrike" cap="none">
                <a:solidFill>
                  <a:schemeClr val="lt2"/>
                </a:solidFill>
                <a:latin typeface="Fira Sans Condensed Light"/>
                <a:ea typeface="Fira Sans Condensed Light"/>
                <a:cs typeface="Fira Sans Condensed Light"/>
                <a:sym typeface="Fira Sans Condensed Light"/>
              </a:defRPr>
            </a:lvl3pPr>
            <a:lvl4pPr marL="1828800" marR="0" lvl="3" indent="-304800" algn="ctr" rtl="0">
              <a:lnSpc>
                <a:spcPct val="100000"/>
              </a:lnSpc>
              <a:spcBef>
                <a:spcPts val="0"/>
              </a:spcBef>
              <a:spcAft>
                <a:spcPts val="0"/>
              </a:spcAft>
              <a:buClr>
                <a:schemeClr val="lt2"/>
              </a:buClr>
              <a:buSzPts val="2100"/>
              <a:buFont typeface="Fira Sans Condensed Light"/>
              <a:buNone/>
              <a:defRPr sz="2100" b="0" i="0" u="none" strike="noStrike" cap="none">
                <a:solidFill>
                  <a:schemeClr val="lt2"/>
                </a:solidFill>
                <a:latin typeface="Fira Sans Condensed Light"/>
                <a:ea typeface="Fira Sans Condensed Light"/>
                <a:cs typeface="Fira Sans Condensed Light"/>
                <a:sym typeface="Fira Sans Condensed Light"/>
              </a:defRPr>
            </a:lvl4pPr>
            <a:lvl5pPr marL="2286000" marR="0" lvl="4" indent="-304800" algn="ctr" rtl="0">
              <a:lnSpc>
                <a:spcPct val="100000"/>
              </a:lnSpc>
              <a:spcBef>
                <a:spcPts val="0"/>
              </a:spcBef>
              <a:spcAft>
                <a:spcPts val="0"/>
              </a:spcAft>
              <a:buClr>
                <a:schemeClr val="lt2"/>
              </a:buClr>
              <a:buSzPts val="2100"/>
              <a:buFont typeface="Fira Sans Condensed Light"/>
              <a:buNone/>
              <a:defRPr sz="2100" b="0" i="0" u="none" strike="noStrike" cap="none">
                <a:solidFill>
                  <a:schemeClr val="lt2"/>
                </a:solidFill>
                <a:latin typeface="Fira Sans Condensed Light"/>
                <a:ea typeface="Fira Sans Condensed Light"/>
                <a:cs typeface="Fira Sans Condensed Light"/>
                <a:sym typeface="Fira Sans Condensed Light"/>
              </a:defRPr>
            </a:lvl5pPr>
            <a:lvl6pPr marL="2743200" marR="0" lvl="5" indent="-304800" algn="ctr" rtl="0">
              <a:lnSpc>
                <a:spcPct val="100000"/>
              </a:lnSpc>
              <a:spcBef>
                <a:spcPts val="0"/>
              </a:spcBef>
              <a:spcAft>
                <a:spcPts val="0"/>
              </a:spcAft>
              <a:buClr>
                <a:schemeClr val="lt2"/>
              </a:buClr>
              <a:buSzPts val="2100"/>
              <a:buFont typeface="Fira Sans Condensed Light"/>
              <a:buNone/>
              <a:defRPr sz="2100" b="0" i="0" u="none" strike="noStrike" cap="none">
                <a:solidFill>
                  <a:schemeClr val="lt2"/>
                </a:solidFill>
                <a:latin typeface="Fira Sans Condensed Light"/>
                <a:ea typeface="Fira Sans Condensed Light"/>
                <a:cs typeface="Fira Sans Condensed Light"/>
                <a:sym typeface="Fira Sans Condensed Light"/>
              </a:defRPr>
            </a:lvl6pPr>
            <a:lvl7pPr marL="3200400" marR="0" lvl="6" indent="-304800" algn="ctr" rtl="0">
              <a:lnSpc>
                <a:spcPct val="100000"/>
              </a:lnSpc>
              <a:spcBef>
                <a:spcPts val="0"/>
              </a:spcBef>
              <a:spcAft>
                <a:spcPts val="0"/>
              </a:spcAft>
              <a:buClr>
                <a:schemeClr val="lt2"/>
              </a:buClr>
              <a:buSzPts val="2100"/>
              <a:buFont typeface="Fira Sans Condensed Light"/>
              <a:buNone/>
              <a:defRPr sz="2100" b="0" i="0" u="none" strike="noStrike" cap="none">
                <a:solidFill>
                  <a:schemeClr val="lt2"/>
                </a:solidFill>
                <a:latin typeface="Fira Sans Condensed Light"/>
                <a:ea typeface="Fira Sans Condensed Light"/>
                <a:cs typeface="Fira Sans Condensed Light"/>
                <a:sym typeface="Fira Sans Condensed Light"/>
              </a:defRPr>
            </a:lvl7pPr>
            <a:lvl8pPr marL="3657600" marR="0" lvl="7" indent="-304800" algn="ctr" rtl="0">
              <a:lnSpc>
                <a:spcPct val="100000"/>
              </a:lnSpc>
              <a:spcBef>
                <a:spcPts val="0"/>
              </a:spcBef>
              <a:spcAft>
                <a:spcPts val="0"/>
              </a:spcAft>
              <a:buClr>
                <a:schemeClr val="lt2"/>
              </a:buClr>
              <a:buSzPts val="2100"/>
              <a:buFont typeface="Fira Sans Condensed Light"/>
              <a:buNone/>
              <a:defRPr sz="2100" b="0" i="0" u="none" strike="noStrike" cap="none">
                <a:solidFill>
                  <a:schemeClr val="lt2"/>
                </a:solidFill>
                <a:latin typeface="Fira Sans Condensed Light"/>
                <a:ea typeface="Fira Sans Condensed Light"/>
                <a:cs typeface="Fira Sans Condensed Light"/>
                <a:sym typeface="Fira Sans Condensed Light"/>
              </a:defRPr>
            </a:lvl8pPr>
            <a:lvl9pPr marL="4114800" marR="0" lvl="8" indent="-304800" algn="ctr" rtl="0">
              <a:lnSpc>
                <a:spcPct val="100000"/>
              </a:lnSpc>
              <a:spcBef>
                <a:spcPts val="0"/>
              </a:spcBef>
              <a:spcAft>
                <a:spcPts val="0"/>
              </a:spcAft>
              <a:buClr>
                <a:schemeClr val="lt2"/>
              </a:buClr>
              <a:buSzPts val="2100"/>
              <a:buFont typeface="Fira Sans Condensed Light"/>
              <a:buNone/>
              <a:defRPr sz="2100" b="0" i="0" u="none" strike="noStrike" cap="none">
                <a:solidFill>
                  <a:schemeClr val="lt2"/>
                </a:solidFill>
                <a:latin typeface="Fira Sans Condensed Light"/>
                <a:ea typeface="Fira Sans Condensed Light"/>
                <a:cs typeface="Fira Sans Condensed Light"/>
                <a:sym typeface="Fira Sans Condensed Light"/>
              </a:defRPr>
            </a:lvl9pPr>
          </a:lstStyle>
          <a:p>
            <a:pPr marL="0" indent="0" algn="ctr">
              <a:buSzPts val="1100"/>
            </a:pPr>
            <a:r>
              <a:rPr lang="tr-TR" sz="1600" dirty="0" smtClean="0">
                <a:latin typeface="Agency FB" panose="020B0503020202020204" pitchFamily="34" charset="0"/>
              </a:rPr>
              <a:t>Teknik Eğitimler</a:t>
            </a:r>
            <a:endParaRPr lang="tr-TR" sz="1600" dirty="0">
              <a:latin typeface="Agency FB" panose="020B0503020202020204" pitchFamily="34" charset="0"/>
            </a:endParaRPr>
          </a:p>
        </p:txBody>
      </p:sp>
      <p:sp>
        <p:nvSpPr>
          <p:cNvPr id="22" name="Google Shape;182;p8"/>
          <p:cNvSpPr txBox="1">
            <a:spLocks/>
          </p:cNvSpPr>
          <p:nvPr/>
        </p:nvSpPr>
        <p:spPr>
          <a:xfrm>
            <a:off x="5984003" y="1868987"/>
            <a:ext cx="1237264" cy="7014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04800" algn="l" rtl="0">
              <a:lnSpc>
                <a:spcPct val="100000"/>
              </a:lnSpc>
              <a:spcBef>
                <a:spcPts val="0"/>
              </a:spcBef>
              <a:spcAft>
                <a:spcPts val="0"/>
              </a:spcAft>
              <a:buClr>
                <a:schemeClr val="lt2"/>
              </a:buClr>
              <a:buSzPts val="2100"/>
              <a:buFont typeface="Fira Sans Condensed Light"/>
              <a:buNone/>
              <a:defRPr sz="1400" b="0" i="0" u="none" strike="noStrike" cap="none">
                <a:solidFill>
                  <a:schemeClr val="lt2"/>
                </a:solidFill>
                <a:latin typeface="Fira Sans Condensed Light"/>
                <a:ea typeface="Fira Sans Condensed Light"/>
                <a:cs typeface="Fira Sans Condensed Light"/>
                <a:sym typeface="Fira Sans Condensed Light"/>
              </a:defRPr>
            </a:lvl1pPr>
            <a:lvl2pPr marL="914400" marR="0" lvl="1" indent="-304800" algn="ctr" rtl="0">
              <a:lnSpc>
                <a:spcPct val="100000"/>
              </a:lnSpc>
              <a:spcBef>
                <a:spcPts val="0"/>
              </a:spcBef>
              <a:spcAft>
                <a:spcPts val="0"/>
              </a:spcAft>
              <a:buClr>
                <a:schemeClr val="lt2"/>
              </a:buClr>
              <a:buSzPts val="2100"/>
              <a:buFont typeface="Fira Sans Condensed Light"/>
              <a:buNone/>
              <a:defRPr sz="2100" b="0" i="0" u="none" strike="noStrike" cap="none">
                <a:solidFill>
                  <a:schemeClr val="lt2"/>
                </a:solidFill>
                <a:latin typeface="Fira Sans Condensed Light"/>
                <a:ea typeface="Fira Sans Condensed Light"/>
                <a:cs typeface="Fira Sans Condensed Light"/>
                <a:sym typeface="Fira Sans Condensed Light"/>
              </a:defRPr>
            </a:lvl2pPr>
            <a:lvl3pPr marL="1371600" marR="0" lvl="2" indent="-304800" algn="ctr" rtl="0">
              <a:lnSpc>
                <a:spcPct val="100000"/>
              </a:lnSpc>
              <a:spcBef>
                <a:spcPts val="0"/>
              </a:spcBef>
              <a:spcAft>
                <a:spcPts val="0"/>
              </a:spcAft>
              <a:buClr>
                <a:schemeClr val="lt2"/>
              </a:buClr>
              <a:buSzPts val="2100"/>
              <a:buFont typeface="Fira Sans Condensed Light"/>
              <a:buNone/>
              <a:defRPr sz="2100" b="0" i="0" u="none" strike="noStrike" cap="none">
                <a:solidFill>
                  <a:schemeClr val="lt2"/>
                </a:solidFill>
                <a:latin typeface="Fira Sans Condensed Light"/>
                <a:ea typeface="Fira Sans Condensed Light"/>
                <a:cs typeface="Fira Sans Condensed Light"/>
                <a:sym typeface="Fira Sans Condensed Light"/>
              </a:defRPr>
            </a:lvl3pPr>
            <a:lvl4pPr marL="1828800" marR="0" lvl="3" indent="-304800" algn="ctr" rtl="0">
              <a:lnSpc>
                <a:spcPct val="100000"/>
              </a:lnSpc>
              <a:spcBef>
                <a:spcPts val="0"/>
              </a:spcBef>
              <a:spcAft>
                <a:spcPts val="0"/>
              </a:spcAft>
              <a:buClr>
                <a:schemeClr val="lt2"/>
              </a:buClr>
              <a:buSzPts val="2100"/>
              <a:buFont typeface="Fira Sans Condensed Light"/>
              <a:buNone/>
              <a:defRPr sz="2100" b="0" i="0" u="none" strike="noStrike" cap="none">
                <a:solidFill>
                  <a:schemeClr val="lt2"/>
                </a:solidFill>
                <a:latin typeface="Fira Sans Condensed Light"/>
                <a:ea typeface="Fira Sans Condensed Light"/>
                <a:cs typeface="Fira Sans Condensed Light"/>
                <a:sym typeface="Fira Sans Condensed Light"/>
              </a:defRPr>
            </a:lvl4pPr>
            <a:lvl5pPr marL="2286000" marR="0" lvl="4" indent="-304800" algn="ctr" rtl="0">
              <a:lnSpc>
                <a:spcPct val="100000"/>
              </a:lnSpc>
              <a:spcBef>
                <a:spcPts val="0"/>
              </a:spcBef>
              <a:spcAft>
                <a:spcPts val="0"/>
              </a:spcAft>
              <a:buClr>
                <a:schemeClr val="lt2"/>
              </a:buClr>
              <a:buSzPts val="2100"/>
              <a:buFont typeface="Fira Sans Condensed Light"/>
              <a:buNone/>
              <a:defRPr sz="2100" b="0" i="0" u="none" strike="noStrike" cap="none">
                <a:solidFill>
                  <a:schemeClr val="lt2"/>
                </a:solidFill>
                <a:latin typeface="Fira Sans Condensed Light"/>
                <a:ea typeface="Fira Sans Condensed Light"/>
                <a:cs typeface="Fira Sans Condensed Light"/>
                <a:sym typeface="Fira Sans Condensed Light"/>
              </a:defRPr>
            </a:lvl5pPr>
            <a:lvl6pPr marL="2743200" marR="0" lvl="5" indent="-304800" algn="ctr" rtl="0">
              <a:lnSpc>
                <a:spcPct val="100000"/>
              </a:lnSpc>
              <a:spcBef>
                <a:spcPts val="0"/>
              </a:spcBef>
              <a:spcAft>
                <a:spcPts val="0"/>
              </a:spcAft>
              <a:buClr>
                <a:schemeClr val="lt2"/>
              </a:buClr>
              <a:buSzPts val="2100"/>
              <a:buFont typeface="Fira Sans Condensed Light"/>
              <a:buNone/>
              <a:defRPr sz="2100" b="0" i="0" u="none" strike="noStrike" cap="none">
                <a:solidFill>
                  <a:schemeClr val="lt2"/>
                </a:solidFill>
                <a:latin typeface="Fira Sans Condensed Light"/>
                <a:ea typeface="Fira Sans Condensed Light"/>
                <a:cs typeface="Fira Sans Condensed Light"/>
                <a:sym typeface="Fira Sans Condensed Light"/>
              </a:defRPr>
            </a:lvl6pPr>
            <a:lvl7pPr marL="3200400" marR="0" lvl="6" indent="-304800" algn="ctr" rtl="0">
              <a:lnSpc>
                <a:spcPct val="100000"/>
              </a:lnSpc>
              <a:spcBef>
                <a:spcPts val="0"/>
              </a:spcBef>
              <a:spcAft>
                <a:spcPts val="0"/>
              </a:spcAft>
              <a:buClr>
                <a:schemeClr val="lt2"/>
              </a:buClr>
              <a:buSzPts val="2100"/>
              <a:buFont typeface="Fira Sans Condensed Light"/>
              <a:buNone/>
              <a:defRPr sz="2100" b="0" i="0" u="none" strike="noStrike" cap="none">
                <a:solidFill>
                  <a:schemeClr val="lt2"/>
                </a:solidFill>
                <a:latin typeface="Fira Sans Condensed Light"/>
                <a:ea typeface="Fira Sans Condensed Light"/>
                <a:cs typeface="Fira Sans Condensed Light"/>
                <a:sym typeface="Fira Sans Condensed Light"/>
              </a:defRPr>
            </a:lvl7pPr>
            <a:lvl8pPr marL="3657600" marR="0" lvl="7" indent="-304800" algn="ctr" rtl="0">
              <a:lnSpc>
                <a:spcPct val="100000"/>
              </a:lnSpc>
              <a:spcBef>
                <a:spcPts val="0"/>
              </a:spcBef>
              <a:spcAft>
                <a:spcPts val="0"/>
              </a:spcAft>
              <a:buClr>
                <a:schemeClr val="lt2"/>
              </a:buClr>
              <a:buSzPts val="2100"/>
              <a:buFont typeface="Fira Sans Condensed Light"/>
              <a:buNone/>
              <a:defRPr sz="2100" b="0" i="0" u="none" strike="noStrike" cap="none">
                <a:solidFill>
                  <a:schemeClr val="lt2"/>
                </a:solidFill>
                <a:latin typeface="Fira Sans Condensed Light"/>
                <a:ea typeface="Fira Sans Condensed Light"/>
                <a:cs typeface="Fira Sans Condensed Light"/>
                <a:sym typeface="Fira Sans Condensed Light"/>
              </a:defRPr>
            </a:lvl8pPr>
            <a:lvl9pPr marL="4114800" marR="0" lvl="8" indent="-304800" algn="ctr" rtl="0">
              <a:lnSpc>
                <a:spcPct val="100000"/>
              </a:lnSpc>
              <a:spcBef>
                <a:spcPts val="0"/>
              </a:spcBef>
              <a:spcAft>
                <a:spcPts val="0"/>
              </a:spcAft>
              <a:buClr>
                <a:schemeClr val="lt2"/>
              </a:buClr>
              <a:buSzPts val="2100"/>
              <a:buFont typeface="Fira Sans Condensed Light"/>
              <a:buNone/>
              <a:defRPr sz="2100" b="0" i="0" u="none" strike="noStrike" cap="none">
                <a:solidFill>
                  <a:schemeClr val="lt2"/>
                </a:solidFill>
                <a:latin typeface="Fira Sans Condensed Light"/>
                <a:ea typeface="Fira Sans Condensed Light"/>
                <a:cs typeface="Fira Sans Condensed Light"/>
                <a:sym typeface="Fira Sans Condensed Light"/>
              </a:defRPr>
            </a:lvl9pPr>
          </a:lstStyle>
          <a:p>
            <a:pPr marL="0" indent="0" algn="ctr">
              <a:buSzPts val="1100"/>
            </a:pPr>
            <a:r>
              <a:rPr lang="tr-TR" sz="1600" dirty="0" smtClean="0">
                <a:latin typeface="Agency FB" panose="020B0503020202020204" pitchFamily="34" charset="0"/>
              </a:rPr>
              <a:t>Eğitim Kampı (</a:t>
            </a:r>
            <a:r>
              <a:rPr lang="tr-TR" sz="1600" dirty="0" err="1" smtClean="0">
                <a:latin typeface="Agency FB" panose="020B0503020202020204" pitchFamily="34" charset="0"/>
              </a:rPr>
              <a:t>BootCamp</a:t>
            </a:r>
            <a:r>
              <a:rPr lang="tr-TR" sz="1600" dirty="0" smtClean="0">
                <a:latin typeface="Agency FB" panose="020B0503020202020204" pitchFamily="34" charset="0"/>
              </a:rPr>
              <a:t>)</a:t>
            </a:r>
            <a:endParaRPr lang="tr-TR" sz="1600" dirty="0">
              <a:latin typeface="Agency FB" panose="020B0503020202020204" pitchFamily="34" charset="0"/>
            </a:endParaRPr>
          </a:p>
        </p:txBody>
      </p:sp>
      <p:sp>
        <p:nvSpPr>
          <p:cNvPr id="23" name="Google Shape;182;p8"/>
          <p:cNvSpPr txBox="1">
            <a:spLocks/>
          </p:cNvSpPr>
          <p:nvPr/>
        </p:nvSpPr>
        <p:spPr>
          <a:xfrm>
            <a:off x="5959356" y="3090439"/>
            <a:ext cx="1237264" cy="7014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04800" algn="l" rtl="0">
              <a:lnSpc>
                <a:spcPct val="100000"/>
              </a:lnSpc>
              <a:spcBef>
                <a:spcPts val="0"/>
              </a:spcBef>
              <a:spcAft>
                <a:spcPts val="0"/>
              </a:spcAft>
              <a:buClr>
                <a:schemeClr val="lt2"/>
              </a:buClr>
              <a:buSzPts val="2100"/>
              <a:buFont typeface="Fira Sans Condensed Light"/>
              <a:buNone/>
              <a:defRPr sz="1400" b="0" i="0" u="none" strike="noStrike" cap="none">
                <a:solidFill>
                  <a:schemeClr val="lt2"/>
                </a:solidFill>
                <a:latin typeface="Fira Sans Condensed Light"/>
                <a:ea typeface="Fira Sans Condensed Light"/>
                <a:cs typeface="Fira Sans Condensed Light"/>
                <a:sym typeface="Fira Sans Condensed Light"/>
              </a:defRPr>
            </a:lvl1pPr>
            <a:lvl2pPr marL="914400" marR="0" lvl="1" indent="-304800" algn="ctr" rtl="0">
              <a:lnSpc>
                <a:spcPct val="100000"/>
              </a:lnSpc>
              <a:spcBef>
                <a:spcPts val="0"/>
              </a:spcBef>
              <a:spcAft>
                <a:spcPts val="0"/>
              </a:spcAft>
              <a:buClr>
                <a:schemeClr val="lt2"/>
              </a:buClr>
              <a:buSzPts val="2100"/>
              <a:buFont typeface="Fira Sans Condensed Light"/>
              <a:buNone/>
              <a:defRPr sz="2100" b="0" i="0" u="none" strike="noStrike" cap="none">
                <a:solidFill>
                  <a:schemeClr val="lt2"/>
                </a:solidFill>
                <a:latin typeface="Fira Sans Condensed Light"/>
                <a:ea typeface="Fira Sans Condensed Light"/>
                <a:cs typeface="Fira Sans Condensed Light"/>
                <a:sym typeface="Fira Sans Condensed Light"/>
              </a:defRPr>
            </a:lvl2pPr>
            <a:lvl3pPr marL="1371600" marR="0" lvl="2" indent="-304800" algn="ctr" rtl="0">
              <a:lnSpc>
                <a:spcPct val="100000"/>
              </a:lnSpc>
              <a:spcBef>
                <a:spcPts val="0"/>
              </a:spcBef>
              <a:spcAft>
                <a:spcPts val="0"/>
              </a:spcAft>
              <a:buClr>
                <a:schemeClr val="lt2"/>
              </a:buClr>
              <a:buSzPts val="2100"/>
              <a:buFont typeface="Fira Sans Condensed Light"/>
              <a:buNone/>
              <a:defRPr sz="2100" b="0" i="0" u="none" strike="noStrike" cap="none">
                <a:solidFill>
                  <a:schemeClr val="lt2"/>
                </a:solidFill>
                <a:latin typeface="Fira Sans Condensed Light"/>
                <a:ea typeface="Fira Sans Condensed Light"/>
                <a:cs typeface="Fira Sans Condensed Light"/>
                <a:sym typeface="Fira Sans Condensed Light"/>
              </a:defRPr>
            </a:lvl3pPr>
            <a:lvl4pPr marL="1828800" marR="0" lvl="3" indent="-304800" algn="ctr" rtl="0">
              <a:lnSpc>
                <a:spcPct val="100000"/>
              </a:lnSpc>
              <a:spcBef>
                <a:spcPts val="0"/>
              </a:spcBef>
              <a:spcAft>
                <a:spcPts val="0"/>
              </a:spcAft>
              <a:buClr>
                <a:schemeClr val="lt2"/>
              </a:buClr>
              <a:buSzPts val="2100"/>
              <a:buFont typeface="Fira Sans Condensed Light"/>
              <a:buNone/>
              <a:defRPr sz="2100" b="0" i="0" u="none" strike="noStrike" cap="none">
                <a:solidFill>
                  <a:schemeClr val="lt2"/>
                </a:solidFill>
                <a:latin typeface="Fira Sans Condensed Light"/>
                <a:ea typeface="Fira Sans Condensed Light"/>
                <a:cs typeface="Fira Sans Condensed Light"/>
                <a:sym typeface="Fira Sans Condensed Light"/>
              </a:defRPr>
            </a:lvl4pPr>
            <a:lvl5pPr marL="2286000" marR="0" lvl="4" indent="-304800" algn="ctr" rtl="0">
              <a:lnSpc>
                <a:spcPct val="100000"/>
              </a:lnSpc>
              <a:spcBef>
                <a:spcPts val="0"/>
              </a:spcBef>
              <a:spcAft>
                <a:spcPts val="0"/>
              </a:spcAft>
              <a:buClr>
                <a:schemeClr val="lt2"/>
              </a:buClr>
              <a:buSzPts val="2100"/>
              <a:buFont typeface="Fira Sans Condensed Light"/>
              <a:buNone/>
              <a:defRPr sz="2100" b="0" i="0" u="none" strike="noStrike" cap="none">
                <a:solidFill>
                  <a:schemeClr val="lt2"/>
                </a:solidFill>
                <a:latin typeface="Fira Sans Condensed Light"/>
                <a:ea typeface="Fira Sans Condensed Light"/>
                <a:cs typeface="Fira Sans Condensed Light"/>
                <a:sym typeface="Fira Sans Condensed Light"/>
              </a:defRPr>
            </a:lvl5pPr>
            <a:lvl6pPr marL="2743200" marR="0" lvl="5" indent="-304800" algn="ctr" rtl="0">
              <a:lnSpc>
                <a:spcPct val="100000"/>
              </a:lnSpc>
              <a:spcBef>
                <a:spcPts val="0"/>
              </a:spcBef>
              <a:spcAft>
                <a:spcPts val="0"/>
              </a:spcAft>
              <a:buClr>
                <a:schemeClr val="lt2"/>
              </a:buClr>
              <a:buSzPts val="2100"/>
              <a:buFont typeface="Fira Sans Condensed Light"/>
              <a:buNone/>
              <a:defRPr sz="2100" b="0" i="0" u="none" strike="noStrike" cap="none">
                <a:solidFill>
                  <a:schemeClr val="lt2"/>
                </a:solidFill>
                <a:latin typeface="Fira Sans Condensed Light"/>
                <a:ea typeface="Fira Sans Condensed Light"/>
                <a:cs typeface="Fira Sans Condensed Light"/>
                <a:sym typeface="Fira Sans Condensed Light"/>
              </a:defRPr>
            </a:lvl6pPr>
            <a:lvl7pPr marL="3200400" marR="0" lvl="6" indent="-304800" algn="ctr" rtl="0">
              <a:lnSpc>
                <a:spcPct val="100000"/>
              </a:lnSpc>
              <a:spcBef>
                <a:spcPts val="0"/>
              </a:spcBef>
              <a:spcAft>
                <a:spcPts val="0"/>
              </a:spcAft>
              <a:buClr>
                <a:schemeClr val="lt2"/>
              </a:buClr>
              <a:buSzPts val="2100"/>
              <a:buFont typeface="Fira Sans Condensed Light"/>
              <a:buNone/>
              <a:defRPr sz="2100" b="0" i="0" u="none" strike="noStrike" cap="none">
                <a:solidFill>
                  <a:schemeClr val="lt2"/>
                </a:solidFill>
                <a:latin typeface="Fira Sans Condensed Light"/>
                <a:ea typeface="Fira Sans Condensed Light"/>
                <a:cs typeface="Fira Sans Condensed Light"/>
                <a:sym typeface="Fira Sans Condensed Light"/>
              </a:defRPr>
            </a:lvl7pPr>
            <a:lvl8pPr marL="3657600" marR="0" lvl="7" indent="-304800" algn="ctr" rtl="0">
              <a:lnSpc>
                <a:spcPct val="100000"/>
              </a:lnSpc>
              <a:spcBef>
                <a:spcPts val="0"/>
              </a:spcBef>
              <a:spcAft>
                <a:spcPts val="0"/>
              </a:spcAft>
              <a:buClr>
                <a:schemeClr val="lt2"/>
              </a:buClr>
              <a:buSzPts val="2100"/>
              <a:buFont typeface="Fira Sans Condensed Light"/>
              <a:buNone/>
              <a:defRPr sz="2100" b="0" i="0" u="none" strike="noStrike" cap="none">
                <a:solidFill>
                  <a:schemeClr val="lt2"/>
                </a:solidFill>
                <a:latin typeface="Fira Sans Condensed Light"/>
                <a:ea typeface="Fira Sans Condensed Light"/>
                <a:cs typeface="Fira Sans Condensed Light"/>
                <a:sym typeface="Fira Sans Condensed Light"/>
              </a:defRPr>
            </a:lvl8pPr>
            <a:lvl9pPr marL="4114800" marR="0" lvl="8" indent="-304800" algn="ctr" rtl="0">
              <a:lnSpc>
                <a:spcPct val="100000"/>
              </a:lnSpc>
              <a:spcBef>
                <a:spcPts val="0"/>
              </a:spcBef>
              <a:spcAft>
                <a:spcPts val="0"/>
              </a:spcAft>
              <a:buClr>
                <a:schemeClr val="lt2"/>
              </a:buClr>
              <a:buSzPts val="2100"/>
              <a:buFont typeface="Fira Sans Condensed Light"/>
              <a:buNone/>
              <a:defRPr sz="2100" b="0" i="0" u="none" strike="noStrike" cap="none">
                <a:solidFill>
                  <a:schemeClr val="lt2"/>
                </a:solidFill>
                <a:latin typeface="Fira Sans Condensed Light"/>
                <a:ea typeface="Fira Sans Condensed Light"/>
                <a:cs typeface="Fira Sans Condensed Light"/>
                <a:sym typeface="Fira Sans Condensed Light"/>
              </a:defRPr>
            </a:lvl9pPr>
          </a:lstStyle>
          <a:p>
            <a:pPr marL="0" indent="0" algn="ctr">
              <a:buSzPts val="1100"/>
            </a:pPr>
            <a:r>
              <a:rPr lang="tr-TR" sz="1600" dirty="0" smtClean="0">
                <a:latin typeface="Agency FB" panose="020B0503020202020204" pitchFamily="34" charset="0"/>
              </a:rPr>
              <a:t>Takım Çalışmaları</a:t>
            </a:r>
            <a:endParaRPr lang="tr-TR" sz="1600" dirty="0">
              <a:latin typeface="Agency FB" panose="020B0503020202020204" pitchFamily="34" charset="0"/>
            </a:endParaRPr>
          </a:p>
        </p:txBody>
      </p:sp>
      <p:sp>
        <p:nvSpPr>
          <p:cNvPr id="24" name="Google Shape;182;p8"/>
          <p:cNvSpPr txBox="1">
            <a:spLocks/>
          </p:cNvSpPr>
          <p:nvPr/>
        </p:nvSpPr>
        <p:spPr>
          <a:xfrm>
            <a:off x="4795483" y="4260625"/>
            <a:ext cx="1352298" cy="7014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04800" algn="l" rtl="0">
              <a:lnSpc>
                <a:spcPct val="100000"/>
              </a:lnSpc>
              <a:spcBef>
                <a:spcPts val="0"/>
              </a:spcBef>
              <a:spcAft>
                <a:spcPts val="0"/>
              </a:spcAft>
              <a:buClr>
                <a:schemeClr val="lt2"/>
              </a:buClr>
              <a:buSzPts val="2100"/>
              <a:buFont typeface="Fira Sans Condensed Light"/>
              <a:buNone/>
              <a:defRPr sz="1400" b="0" i="0" u="none" strike="noStrike" cap="none">
                <a:solidFill>
                  <a:schemeClr val="lt2"/>
                </a:solidFill>
                <a:latin typeface="Fira Sans Condensed Light"/>
                <a:ea typeface="Fira Sans Condensed Light"/>
                <a:cs typeface="Fira Sans Condensed Light"/>
                <a:sym typeface="Fira Sans Condensed Light"/>
              </a:defRPr>
            </a:lvl1pPr>
            <a:lvl2pPr marL="914400" marR="0" lvl="1" indent="-304800" algn="ctr" rtl="0">
              <a:lnSpc>
                <a:spcPct val="100000"/>
              </a:lnSpc>
              <a:spcBef>
                <a:spcPts val="0"/>
              </a:spcBef>
              <a:spcAft>
                <a:spcPts val="0"/>
              </a:spcAft>
              <a:buClr>
                <a:schemeClr val="lt2"/>
              </a:buClr>
              <a:buSzPts val="2100"/>
              <a:buFont typeface="Fira Sans Condensed Light"/>
              <a:buNone/>
              <a:defRPr sz="2100" b="0" i="0" u="none" strike="noStrike" cap="none">
                <a:solidFill>
                  <a:schemeClr val="lt2"/>
                </a:solidFill>
                <a:latin typeface="Fira Sans Condensed Light"/>
                <a:ea typeface="Fira Sans Condensed Light"/>
                <a:cs typeface="Fira Sans Condensed Light"/>
                <a:sym typeface="Fira Sans Condensed Light"/>
              </a:defRPr>
            </a:lvl2pPr>
            <a:lvl3pPr marL="1371600" marR="0" lvl="2" indent="-304800" algn="ctr" rtl="0">
              <a:lnSpc>
                <a:spcPct val="100000"/>
              </a:lnSpc>
              <a:spcBef>
                <a:spcPts val="0"/>
              </a:spcBef>
              <a:spcAft>
                <a:spcPts val="0"/>
              </a:spcAft>
              <a:buClr>
                <a:schemeClr val="lt2"/>
              </a:buClr>
              <a:buSzPts val="2100"/>
              <a:buFont typeface="Fira Sans Condensed Light"/>
              <a:buNone/>
              <a:defRPr sz="2100" b="0" i="0" u="none" strike="noStrike" cap="none">
                <a:solidFill>
                  <a:schemeClr val="lt2"/>
                </a:solidFill>
                <a:latin typeface="Fira Sans Condensed Light"/>
                <a:ea typeface="Fira Sans Condensed Light"/>
                <a:cs typeface="Fira Sans Condensed Light"/>
                <a:sym typeface="Fira Sans Condensed Light"/>
              </a:defRPr>
            </a:lvl3pPr>
            <a:lvl4pPr marL="1828800" marR="0" lvl="3" indent="-304800" algn="ctr" rtl="0">
              <a:lnSpc>
                <a:spcPct val="100000"/>
              </a:lnSpc>
              <a:spcBef>
                <a:spcPts val="0"/>
              </a:spcBef>
              <a:spcAft>
                <a:spcPts val="0"/>
              </a:spcAft>
              <a:buClr>
                <a:schemeClr val="lt2"/>
              </a:buClr>
              <a:buSzPts val="2100"/>
              <a:buFont typeface="Fira Sans Condensed Light"/>
              <a:buNone/>
              <a:defRPr sz="2100" b="0" i="0" u="none" strike="noStrike" cap="none">
                <a:solidFill>
                  <a:schemeClr val="lt2"/>
                </a:solidFill>
                <a:latin typeface="Fira Sans Condensed Light"/>
                <a:ea typeface="Fira Sans Condensed Light"/>
                <a:cs typeface="Fira Sans Condensed Light"/>
                <a:sym typeface="Fira Sans Condensed Light"/>
              </a:defRPr>
            </a:lvl4pPr>
            <a:lvl5pPr marL="2286000" marR="0" lvl="4" indent="-304800" algn="ctr" rtl="0">
              <a:lnSpc>
                <a:spcPct val="100000"/>
              </a:lnSpc>
              <a:spcBef>
                <a:spcPts val="0"/>
              </a:spcBef>
              <a:spcAft>
                <a:spcPts val="0"/>
              </a:spcAft>
              <a:buClr>
                <a:schemeClr val="lt2"/>
              </a:buClr>
              <a:buSzPts val="2100"/>
              <a:buFont typeface="Fira Sans Condensed Light"/>
              <a:buNone/>
              <a:defRPr sz="2100" b="0" i="0" u="none" strike="noStrike" cap="none">
                <a:solidFill>
                  <a:schemeClr val="lt2"/>
                </a:solidFill>
                <a:latin typeface="Fira Sans Condensed Light"/>
                <a:ea typeface="Fira Sans Condensed Light"/>
                <a:cs typeface="Fira Sans Condensed Light"/>
                <a:sym typeface="Fira Sans Condensed Light"/>
              </a:defRPr>
            </a:lvl5pPr>
            <a:lvl6pPr marL="2743200" marR="0" lvl="5" indent="-304800" algn="ctr" rtl="0">
              <a:lnSpc>
                <a:spcPct val="100000"/>
              </a:lnSpc>
              <a:spcBef>
                <a:spcPts val="0"/>
              </a:spcBef>
              <a:spcAft>
                <a:spcPts val="0"/>
              </a:spcAft>
              <a:buClr>
                <a:schemeClr val="lt2"/>
              </a:buClr>
              <a:buSzPts val="2100"/>
              <a:buFont typeface="Fira Sans Condensed Light"/>
              <a:buNone/>
              <a:defRPr sz="2100" b="0" i="0" u="none" strike="noStrike" cap="none">
                <a:solidFill>
                  <a:schemeClr val="lt2"/>
                </a:solidFill>
                <a:latin typeface="Fira Sans Condensed Light"/>
                <a:ea typeface="Fira Sans Condensed Light"/>
                <a:cs typeface="Fira Sans Condensed Light"/>
                <a:sym typeface="Fira Sans Condensed Light"/>
              </a:defRPr>
            </a:lvl6pPr>
            <a:lvl7pPr marL="3200400" marR="0" lvl="6" indent="-304800" algn="ctr" rtl="0">
              <a:lnSpc>
                <a:spcPct val="100000"/>
              </a:lnSpc>
              <a:spcBef>
                <a:spcPts val="0"/>
              </a:spcBef>
              <a:spcAft>
                <a:spcPts val="0"/>
              </a:spcAft>
              <a:buClr>
                <a:schemeClr val="lt2"/>
              </a:buClr>
              <a:buSzPts val="2100"/>
              <a:buFont typeface="Fira Sans Condensed Light"/>
              <a:buNone/>
              <a:defRPr sz="2100" b="0" i="0" u="none" strike="noStrike" cap="none">
                <a:solidFill>
                  <a:schemeClr val="lt2"/>
                </a:solidFill>
                <a:latin typeface="Fira Sans Condensed Light"/>
                <a:ea typeface="Fira Sans Condensed Light"/>
                <a:cs typeface="Fira Sans Condensed Light"/>
                <a:sym typeface="Fira Sans Condensed Light"/>
              </a:defRPr>
            </a:lvl7pPr>
            <a:lvl8pPr marL="3657600" marR="0" lvl="7" indent="-304800" algn="ctr" rtl="0">
              <a:lnSpc>
                <a:spcPct val="100000"/>
              </a:lnSpc>
              <a:spcBef>
                <a:spcPts val="0"/>
              </a:spcBef>
              <a:spcAft>
                <a:spcPts val="0"/>
              </a:spcAft>
              <a:buClr>
                <a:schemeClr val="lt2"/>
              </a:buClr>
              <a:buSzPts val="2100"/>
              <a:buFont typeface="Fira Sans Condensed Light"/>
              <a:buNone/>
              <a:defRPr sz="2100" b="0" i="0" u="none" strike="noStrike" cap="none">
                <a:solidFill>
                  <a:schemeClr val="lt2"/>
                </a:solidFill>
                <a:latin typeface="Fira Sans Condensed Light"/>
                <a:ea typeface="Fira Sans Condensed Light"/>
                <a:cs typeface="Fira Sans Condensed Light"/>
                <a:sym typeface="Fira Sans Condensed Light"/>
              </a:defRPr>
            </a:lvl8pPr>
            <a:lvl9pPr marL="4114800" marR="0" lvl="8" indent="-304800" algn="ctr" rtl="0">
              <a:lnSpc>
                <a:spcPct val="100000"/>
              </a:lnSpc>
              <a:spcBef>
                <a:spcPts val="0"/>
              </a:spcBef>
              <a:spcAft>
                <a:spcPts val="0"/>
              </a:spcAft>
              <a:buClr>
                <a:schemeClr val="lt2"/>
              </a:buClr>
              <a:buSzPts val="2100"/>
              <a:buFont typeface="Fira Sans Condensed Light"/>
              <a:buNone/>
              <a:defRPr sz="2100" b="0" i="0" u="none" strike="noStrike" cap="none">
                <a:solidFill>
                  <a:schemeClr val="lt2"/>
                </a:solidFill>
                <a:latin typeface="Fira Sans Condensed Light"/>
                <a:ea typeface="Fira Sans Condensed Light"/>
                <a:cs typeface="Fira Sans Condensed Light"/>
                <a:sym typeface="Fira Sans Condensed Light"/>
              </a:defRPr>
            </a:lvl9pPr>
          </a:lstStyle>
          <a:p>
            <a:pPr marL="0" indent="0" algn="ctr">
              <a:buSzPts val="1100"/>
            </a:pPr>
            <a:r>
              <a:rPr lang="tr-TR" sz="1600" dirty="0" smtClean="0">
                <a:latin typeface="Agency FB" panose="020B0503020202020204" pitchFamily="34" charset="0"/>
              </a:rPr>
              <a:t>Fikir Çalışmaları (</a:t>
            </a:r>
            <a:r>
              <a:rPr lang="tr-TR" sz="1600" dirty="0" err="1" smtClean="0">
                <a:latin typeface="Agency FB" panose="020B0503020202020204" pitchFamily="34" charset="0"/>
              </a:rPr>
              <a:t>TeamsCamp</a:t>
            </a:r>
            <a:r>
              <a:rPr lang="tr-TR" sz="1600" dirty="0" smtClean="0">
                <a:latin typeface="Agency FB" panose="020B0503020202020204" pitchFamily="34" charset="0"/>
              </a:rPr>
              <a:t>)</a:t>
            </a:r>
            <a:endParaRPr lang="tr-TR" sz="1600" dirty="0">
              <a:latin typeface="Agency FB" panose="020B0503020202020204" pitchFamily="34" charset="0"/>
            </a:endParaRPr>
          </a:p>
        </p:txBody>
      </p:sp>
      <p:sp>
        <p:nvSpPr>
          <p:cNvPr id="25" name="Google Shape;182;p8"/>
          <p:cNvSpPr txBox="1">
            <a:spLocks/>
          </p:cNvSpPr>
          <p:nvPr/>
        </p:nvSpPr>
        <p:spPr>
          <a:xfrm>
            <a:off x="1661596" y="3061696"/>
            <a:ext cx="1352298" cy="7014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04800" algn="l" rtl="0">
              <a:lnSpc>
                <a:spcPct val="100000"/>
              </a:lnSpc>
              <a:spcBef>
                <a:spcPts val="0"/>
              </a:spcBef>
              <a:spcAft>
                <a:spcPts val="0"/>
              </a:spcAft>
              <a:buClr>
                <a:schemeClr val="lt2"/>
              </a:buClr>
              <a:buSzPts val="2100"/>
              <a:buFont typeface="Fira Sans Condensed Light"/>
              <a:buNone/>
              <a:defRPr sz="1400" b="0" i="0" u="none" strike="noStrike" cap="none">
                <a:solidFill>
                  <a:schemeClr val="lt2"/>
                </a:solidFill>
                <a:latin typeface="Fira Sans Condensed Light"/>
                <a:ea typeface="Fira Sans Condensed Light"/>
                <a:cs typeface="Fira Sans Condensed Light"/>
                <a:sym typeface="Fira Sans Condensed Light"/>
              </a:defRPr>
            </a:lvl1pPr>
            <a:lvl2pPr marL="914400" marR="0" lvl="1" indent="-304800" algn="ctr" rtl="0">
              <a:lnSpc>
                <a:spcPct val="100000"/>
              </a:lnSpc>
              <a:spcBef>
                <a:spcPts val="0"/>
              </a:spcBef>
              <a:spcAft>
                <a:spcPts val="0"/>
              </a:spcAft>
              <a:buClr>
                <a:schemeClr val="lt2"/>
              </a:buClr>
              <a:buSzPts val="2100"/>
              <a:buFont typeface="Fira Sans Condensed Light"/>
              <a:buNone/>
              <a:defRPr sz="2100" b="0" i="0" u="none" strike="noStrike" cap="none">
                <a:solidFill>
                  <a:schemeClr val="lt2"/>
                </a:solidFill>
                <a:latin typeface="Fira Sans Condensed Light"/>
                <a:ea typeface="Fira Sans Condensed Light"/>
                <a:cs typeface="Fira Sans Condensed Light"/>
                <a:sym typeface="Fira Sans Condensed Light"/>
              </a:defRPr>
            </a:lvl2pPr>
            <a:lvl3pPr marL="1371600" marR="0" lvl="2" indent="-304800" algn="ctr" rtl="0">
              <a:lnSpc>
                <a:spcPct val="100000"/>
              </a:lnSpc>
              <a:spcBef>
                <a:spcPts val="0"/>
              </a:spcBef>
              <a:spcAft>
                <a:spcPts val="0"/>
              </a:spcAft>
              <a:buClr>
                <a:schemeClr val="lt2"/>
              </a:buClr>
              <a:buSzPts val="2100"/>
              <a:buFont typeface="Fira Sans Condensed Light"/>
              <a:buNone/>
              <a:defRPr sz="2100" b="0" i="0" u="none" strike="noStrike" cap="none">
                <a:solidFill>
                  <a:schemeClr val="lt2"/>
                </a:solidFill>
                <a:latin typeface="Fira Sans Condensed Light"/>
                <a:ea typeface="Fira Sans Condensed Light"/>
                <a:cs typeface="Fira Sans Condensed Light"/>
                <a:sym typeface="Fira Sans Condensed Light"/>
              </a:defRPr>
            </a:lvl3pPr>
            <a:lvl4pPr marL="1828800" marR="0" lvl="3" indent="-304800" algn="ctr" rtl="0">
              <a:lnSpc>
                <a:spcPct val="100000"/>
              </a:lnSpc>
              <a:spcBef>
                <a:spcPts val="0"/>
              </a:spcBef>
              <a:spcAft>
                <a:spcPts val="0"/>
              </a:spcAft>
              <a:buClr>
                <a:schemeClr val="lt2"/>
              </a:buClr>
              <a:buSzPts val="2100"/>
              <a:buFont typeface="Fira Sans Condensed Light"/>
              <a:buNone/>
              <a:defRPr sz="2100" b="0" i="0" u="none" strike="noStrike" cap="none">
                <a:solidFill>
                  <a:schemeClr val="lt2"/>
                </a:solidFill>
                <a:latin typeface="Fira Sans Condensed Light"/>
                <a:ea typeface="Fira Sans Condensed Light"/>
                <a:cs typeface="Fira Sans Condensed Light"/>
                <a:sym typeface="Fira Sans Condensed Light"/>
              </a:defRPr>
            </a:lvl4pPr>
            <a:lvl5pPr marL="2286000" marR="0" lvl="4" indent="-304800" algn="ctr" rtl="0">
              <a:lnSpc>
                <a:spcPct val="100000"/>
              </a:lnSpc>
              <a:spcBef>
                <a:spcPts val="0"/>
              </a:spcBef>
              <a:spcAft>
                <a:spcPts val="0"/>
              </a:spcAft>
              <a:buClr>
                <a:schemeClr val="lt2"/>
              </a:buClr>
              <a:buSzPts val="2100"/>
              <a:buFont typeface="Fira Sans Condensed Light"/>
              <a:buNone/>
              <a:defRPr sz="2100" b="0" i="0" u="none" strike="noStrike" cap="none">
                <a:solidFill>
                  <a:schemeClr val="lt2"/>
                </a:solidFill>
                <a:latin typeface="Fira Sans Condensed Light"/>
                <a:ea typeface="Fira Sans Condensed Light"/>
                <a:cs typeface="Fira Sans Condensed Light"/>
                <a:sym typeface="Fira Sans Condensed Light"/>
              </a:defRPr>
            </a:lvl5pPr>
            <a:lvl6pPr marL="2743200" marR="0" lvl="5" indent="-304800" algn="ctr" rtl="0">
              <a:lnSpc>
                <a:spcPct val="100000"/>
              </a:lnSpc>
              <a:spcBef>
                <a:spcPts val="0"/>
              </a:spcBef>
              <a:spcAft>
                <a:spcPts val="0"/>
              </a:spcAft>
              <a:buClr>
                <a:schemeClr val="lt2"/>
              </a:buClr>
              <a:buSzPts val="2100"/>
              <a:buFont typeface="Fira Sans Condensed Light"/>
              <a:buNone/>
              <a:defRPr sz="2100" b="0" i="0" u="none" strike="noStrike" cap="none">
                <a:solidFill>
                  <a:schemeClr val="lt2"/>
                </a:solidFill>
                <a:latin typeface="Fira Sans Condensed Light"/>
                <a:ea typeface="Fira Sans Condensed Light"/>
                <a:cs typeface="Fira Sans Condensed Light"/>
                <a:sym typeface="Fira Sans Condensed Light"/>
              </a:defRPr>
            </a:lvl6pPr>
            <a:lvl7pPr marL="3200400" marR="0" lvl="6" indent="-304800" algn="ctr" rtl="0">
              <a:lnSpc>
                <a:spcPct val="100000"/>
              </a:lnSpc>
              <a:spcBef>
                <a:spcPts val="0"/>
              </a:spcBef>
              <a:spcAft>
                <a:spcPts val="0"/>
              </a:spcAft>
              <a:buClr>
                <a:schemeClr val="lt2"/>
              </a:buClr>
              <a:buSzPts val="2100"/>
              <a:buFont typeface="Fira Sans Condensed Light"/>
              <a:buNone/>
              <a:defRPr sz="2100" b="0" i="0" u="none" strike="noStrike" cap="none">
                <a:solidFill>
                  <a:schemeClr val="lt2"/>
                </a:solidFill>
                <a:latin typeface="Fira Sans Condensed Light"/>
                <a:ea typeface="Fira Sans Condensed Light"/>
                <a:cs typeface="Fira Sans Condensed Light"/>
                <a:sym typeface="Fira Sans Condensed Light"/>
              </a:defRPr>
            </a:lvl7pPr>
            <a:lvl8pPr marL="3657600" marR="0" lvl="7" indent="-304800" algn="ctr" rtl="0">
              <a:lnSpc>
                <a:spcPct val="100000"/>
              </a:lnSpc>
              <a:spcBef>
                <a:spcPts val="0"/>
              </a:spcBef>
              <a:spcAft>
                <a:spcPts val="0"/>
              </a:spcAft>
              <a:buClr>
                <a:schemeClr val="lt2"/>
              </a:buClr>
              <a:buSzPts val="2100"/>
              <a:buFont typeface="Fira Sans Condensed Light"/>
              <a:buNone/>
              <a:defRPr sz="2100" b="0" i="0" u="none" strike="noStrike" cap="none">
                <a:solidFill>
                  <a:schemeClr val="lt2"/>
                </a:solidFill>
                <a:latin typeface="Fira Sans Condensed Light"/>
                <a:ea typeface="Fira Sans Condensed Light"/>
                <a:cs typeface="Fira Sans Condensed Light"/>
                <a:sym typeface="Fira Sans Condensed Light"/>
              </a:defRPr>
            </a:lvl8pPr>
            <a:lvl9pPr marL="4114800" marR="0" lvl="8" indent="-304800" algn="ctr" rtl="0">
              <a:lnSpc>
                <a:spcPct val="100000"/>
              </a:lnSpc>
              <a:spcBef>
                <a:spcPts val="0"/>
              </a:spcBef>
              <a:spcAft>
                <a:spcPts val="0"/>
              </a:spcAft>
              <a:buClr>
                <a:schemeClr val="lt2"/>
              </a:buClr>
              <a:buSzPts val="2100"/>
              <a:buFont typeface="Fira Sans Condensed Light"/>
              <a:buNone/>
              <a:defRPr sz="2100" b="0" i="0" u="none" strike="noStrike" cap="none">
                <a:solidFill>
                  <a:schemeClr val="lt2"/>
                </a:solidFill>
                <a:latin typeface="Fira Sans Condensed Light"/>
                <a:ea typeface="Fira Sans Condensed Light"/>
                <a:cs typeface="Fira Sans Condensed Light"/>
                <a:sym typeface="Fira Sans Condensed Light"/>
              </a:defRPr>
            </a:lvl9pPr>
          </a:lstStyle>
          <a:p>
            <a:pPr marL="0" indent="0" algn="ctr">
              <a:buSzPts val="1100"/>
            </a:pPr>
            <a:r>
              <a:rPr lang="tr-TR" sz="1600" dirty="0" smtClean="0">
                <a:latin typeface="Agency FB" panose="020B0503020202020204" pitchFamily="34" charset="0"/>
              </a:rPr>
              <a:t>Vizyon Buluşmaları </a:t>
            </a:r>
            <a:endParaRPr lang="tr-TR" sz="1600" dirty="0">
              <a:latin typeface="Agency FB" panose="020B0503020202020204" pitchFamily="34" charset="0"/>
            </a:endParaRPr>
          </a:p>
        </p:txBody>
      </p:sp>
      <p:sp>
        <p:nvSpPr>
          <p:cNvPr id="26" name="Google Shape;182;p8"/>
          <p:cNvSpPr txBox="1">
            <a:spLocks/>
          </p:cNvSpPr>
          <p:nvPr/>
        </p:nvSpPr>
        <p:spPr>
          <a:xfrm>
            <a:off x="3023128" y="4261388"/>
            <a:ext cx="1352298" cy="7014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04800" algn="l" rtl="0">
              <a:lnSpc>
                <a:spcPct val="100000"/>
              </a:lnSpc>
              <a:spcBef>
                <a:spcPts val="0"/>
              </a:spcBef>
              <a:spcAft>
                <a:spcPts val="0"/>
              </a:spcAft>
              <a:buClr>
                <a:schemeClr val="lt2"/>
              </a:buClr>
              <a:buSzPts val="2100"/>
              <a:buFont typeface="Fira Sans Condensed Light"/>
              <a:buNone/>
              <a:defRPr sz="1400" b="0" i="0" u="none" strike="noStrike" cap="none">
                <a:solidFill>
                  <a:schemeClr val="lt2"/>
                </a:solidFill>
                <a:latin typeface="Fira Sans Condensed Light"/>
                <a:ea typeface="Fira Sans Condensed Light"/>
                <a:cs typeface="Fira Sans Condensed Light"/>
                <a:sym typeface="Fira Sans Condensed Light"/>
              </a:defRPr>
            </a:lvl1pPr>
            <a:lvl2pPr marL="914400" marR="0" lvl="1" indent="-304800" algn="ctr" rtl="0">
              <a:lnSpc>
                <a:spcPct val="100000"/>
              </a:lnSpc>
              <a:spcBef>
                <a:spcPts val="0"/>
              </a:spcBef>
              <a:spcAft>
                <a:spcPts val="0"/>
              </a:spcAft>
              <a:buClr>
                <a:schemeClr val="lt2"/>
              </a:buClr>
              <a:buSzPts val="2100"/>
              <a:buFont typeface="Fira Sans Condensed Light"/>
              <a:buNone/>
              <a:defRPr sz="2100" b="0" i="0" u="none" strike="noStrike" cap="none">
                <a:solidFill>
                  <a:schemeClr val="lt2"/>
                </a:solidFill>
                <a:latin typeface="Fira Sans Condensed Light"/>
                <a:ea typeface="Fira Sans Condensed Light"/>
                <a:cs typeface="Fira Sans Condensed Light"/>
                <a:sym typeface="Fira Sans Condensed Light"/>
              </a:defRPr>
            </a:lvl2pPr>
            <a:lvl3pPr marL="1371600" marR="0" lvl="2" indent="-304800" algn="ctr" rtl="0">
              <a:lnSpc>
                <a:spcPct val="100000"/>
              </a:lnSpc>
              <a:spcBef>
                <a:spcPts val="0"/>
              </a:spcBef>
              <a:spcAft>
                <a:spcPts val="0"/>
              </a:spcAft>
              <a:buClr>
                <a:schemeClr val="lt2"/>
              </a:buClr>
              <a:buSzPts val="2100"/>
              <a:buFont typeface="Fira Sans Condensed Light"/>
              <a:buNone/>
              <a:defRPr sz="2100" b="0" i="0" u="none" strike="noStrike" cap="none">
                <a:solidFill>
                  <a:schemeClr val="lt2"/>
                </a:solidFill>
                <a:latin typeface="Fira Sans Condensed Light"/>
                <a:ea typeface="Fira Sans Condensed Light"/>
                <a:cs typeface="Fira Sans Condensed Light"/>
                <a:sym typeface="Fira Sans Condensed Light"/>
              </a:defRPr>
            </a:lvl3pPr>
            <a:lvl4pPr marL="1828800" marR="0" lvl="3" indent="-304800" algn="ctr" rtl="0">
              <a:lnSpc>
                <a:spcPct val="100000"/>
              </a:lnSpc>
              <a:spcBef>
                <a:spcPts val="0"/>
              </a:spcBef>
              <a:spcAft>
                <a:spcPts val="0"/>
              </a:spcAft>
              <a:buClr>
                <a:schemeClr val="lt2"/>
              </a:buClr>
              <a:buSzPts val="2100"/>
              <a:buFont typeface="Fira Sans Condensed Light"/>
              <a:buNone/>
              <a:defRPr sz="2100" b="0" i="0" u="none" strike="noStrike" cap="none">
                <a:solidFill>
                  <a:schemeClr val="lt2"/>
                </a:solidFill>
                <a:latin typeface="Fira Sans Condensed Light"/>
                <a:ea typeface="Fira Sans Condensed Light"/>
                <a:cs typeface="Fira Sans Condensed Light"/>
                <a:sym typeface="Fira Sans Condensed Light"/>
              </a:defRPr>
            </a:lvl4pPr>
            <a:lvl5pPr marL="2286000" marR="0" lvl="4" indent="-304800" algn="ctr" rtl="0">
              <a:lnSpc>
                <a:spcPct val="100000"/>
              </a:lnSpc>
              <a:spcBef>
                <a:spcPts val="0"/>
              </a:spcBef>
              <a:spcAft>
                <a:spcPts val="0"/>
              </a:spcAft>
              <a:buClr>
                <a:schemeClr val="lt2"/>
              </a:buClr>
              <a:buSzPts val="2100"/>
              <a:buFont typeface="Fira Sans Condensed Light"/>
              <a:buNone/>
              <a:defRPr sz="2100" b="0" i="0" u="none" strike="noStrike" cap="none">
                <a:solidFill>
                  <a:schemeClr val="lt2"/>
                </a:solidFill>
                <a:latin typeface="Fira Sans Condensed Light"/>
                <a:ea typeface="Fira Sans Condensed Light"/>
                <a:cs typeface="Fira Sans Condensed Light"/>
                <a:sym typeface="Fira Sans Condensed Light"/>
              </a:defRPr>
            </a:lvl5pPr>
            <a:lvl6pPr marL="2743200" marR="0" lvl="5" indent="-304800" algn="ctr" rtl="0">
              <a:lnSpc>
                <a:spcPct val="100000"/>
              </a:lnSpc>
              <a:spcBef>
                <a:spcPts val="0"/>
              </a:spcBef>
              <a:spcAft>
                <a:spcPts val="0"/>
              </a:spcAft>
              <a:buClr>
                <a:schemeClr val="lt2"/>
              </a:buClr>
              <a:buSzPts val="2100"/>
              <a:buFont typeface="Fira Sans Condensed Light"/>
              <a:buNone/>
              <a:defRPr sz="2100" b="0" i="0" u="none" strike="noStrike" cap="none">
                <a:solidFill>
                  <a:schemeClr val="lt2"/>
                </a:solidFill>
                <a:latin typeface="Fira Sans Condensed Light"/>
                <a:ea typeface="Fira Sans Condensed Light"/>
                <a:cs typeface="Fira Sans Condensed Light"/>
                <a:sym typeface="Fira Sans Condensed Light"/>
              </a:defRPr>
            </a:lvl6pPr>
            <a:lvl7pPr marL="3200400" marR="0" lvl="6" indent="-304800" algn="ctr" rtl="0">
              <a:lnSpc>
                <a:spcPct val="100000"/>
              </a:lnSpc>
              <a:spcBef>
                <a:spcPts val="0"/>
              </a:spcBef>
              <a:spcAft>
                <a:spcPts val="0"/>
              </a:spcAft>
              <a:buClr>
                <a:schemeClr val="lt2"/>
              </a:buClr>
              <a:buSzPts val="2100"/>
              <a:buFont typeface="Fira Sans Condensed Light"/>
              <a:buNone/>
              <a:defRPr sz="2100" b="0" i="0" u="none" strike="noStrike" cap="none">
                <a:solidFill>
                  <a:schemeClr val="lt2"/>
                </a:solidFill>
                <a:latin typeface="Fira Sans Condensed Light"/>
                <a:ea typeface="Fira Sans Condensed Light"/>
                <a:cs typeface="Fira Sans Condensed Light"/>
                <a:sym typeface="Fira Sans Condensed Light"/>
              </a:defRPr>
            </a:lvl7pPr>
            <a:lvl8pPr marL="3657600" marR="0" lvl="7" indent="-304800" algn="ctr" rtl="0">
              <a:lnSpc>
                <a:spcPct val="100000"/>
              </a:lnSpc>
              <a:spcBef>
                <a:spcPts val="0"/>
              </a:spcBef>
              <a:spcAft>
                <a:spcPts val="0"/>
              </a:spcAft>
              <a:buClr>
                <a:schemeClr val="lt2"/>
              </a:buClr>
              <a:buSzPts val="2100"/>
              <a:buFont typeface="Fira Sans Condensed Light"/>
              <a:buNone/>
              <a:defRPr sz="2100" b="0" i="0" u="none" strike="noStrike" cap="none">
                <a:solidFill>
                  <a:schemeClr val="lt2"/>
                </a:solidFill>
                <a:latin typeface="Fira Sans Condensed Light"/>
                <a:ea typeface="Fira Sans Condensed Light"/>
                <a:cs typeface="Fira Sans Condensed Light"/>
                <a:sym typeface="Fira Sans Condensed Light"/>
              </a:defRPr>
            </a:lvl8pPr>
            <a:lvl9pPr marL="4114800" marR="0" lvl="8" indent="-304800" algn="ctr" rtl="0">
              <a:lnSpc>
                <a:spcPct val="100000"/>
              </a:lnSpc>
              <a:spcBef>
                <a:spcPts val="0"/>
              </a:spcBef>
              <a:spcAft>
                <a:spcPts val="0"/>
              </a:spcAft>
              <a:buClr>
                <a:schemeClr val="lt2"/>
              </a:buClr>
              <a:buSzPts val="2100"/>
              <a:buFont typeface="Fira Sans Condensed Light"/>
              <a:buNone/>
              <a:defRPr sz="2100" b="0" i="0" u="none" strike="noStrike" cap="none">
                <a:solidFill>
                  <a:schemeClr val="lt2"/>
                </a:solidFill>
                <a:latin typeface="Fira Sans Condensed Light"/>
                <a:ea typeface="Fira Sans Condensed Light"/>
                <a:cs typeface="Fira Sans Condensed Light"/>
                <a:sym typeface="Fira Sans Condensed Light"/>
              </a:defRPr>
            </a:lvl9pPr>
          </a:lstStyle>
          <a:p>
            <a:pPr marL="0" indent="0" algn="ctr">
              <a:buSzPts val="1100"/>
            </a:pPr>
            <a:r>
              <a:rPr lang="tr-TR" sz="1600" dirty="0" smtClean="0">
                <a:latin typeface="Agency FB" panose="020B0503020202020204" pitchFamily="34" charset="0"/>
              </a:rPr>
              <a:t>Farkındalık / Bilinçlendirme</a:t>
            </a:r>
            <a:endParaRPr lang="tr-TR" sz="1600" dirty="0">
              <a:latin typeface="Agency FB" panose="020B0503020202020204" pitchFamily="34" charset="0"/>
            </a:endParaRPr>
          </a:p>
        </p:txBody>
      </p:sp>
      <p:sp>
        <p:nvSpPr>
          <p:cNvPr id="27" name="Google Shape;182;p8"/>
          <p:cNvSpPr txBox="1">
            <a:spLocks/>
          </p:cNvSpPr>
          <p:nvPr/>
        </p:nvSpPr>
        <p:spPr>
          <a:xfrm>
            <a:off x="1650471" y="1784448"/>
            <a:ext cx="1352298" cy="7014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04800" algn="l" rtl="0">
              <a:lnSpc>
                <a:spcPct val="100000"/>
              </a:lnSpc>
              <a:spcBef>
                <a:spcPts val="0"/>
              </a:spcBef>
              <a:spcAft>
                <a:spcPts val="0"/>
              </a:spcAft>
              <a:buClr>
                <a:schemeClr val="lt2"/>
              </a:buClr>
              <a:buSzPts val="2100"/>
              <a:buFont typeface="Fira Sans Condensed Light"/>
              <a:buNone/>
              <a:defRPr sz="1400" b="0" i="0" u="none" strike="noStrike" cap="none">
                <a:solidFill>
                  <a:schemeClr val="lt2"/>
                </a:solidFill>
                <a:latin typeface="Fira Sans Condensed Light"/>
                <a:ea typeface="Fira Sans Condensed Light"/>
                <a:cs typeface="Fira Sans Condensed Light"/>
                <a:sym typeface="Fira Sans Condensed Light"/>
              </a:defRPr>
            </a:lvl1pPr>
            <a:lvl2pPr marL="914400" marR="0" lvl="1" indent="-304800" algn="ctr" rtl="0">
              <a:lnSpc>
                <a:spcPct val="100000"/>
              </a:lnSpc>
              <a:spcBef>
                <a:spcPts val="0"/>
              </a:spcBef>
              <a:spcAft>
                <a:spcPts val="0"/>
              </a:spcAft>
              <a:buClr>
                <a:schemeClr val="lt2"/>
              </a:buClr>
              <a:buSzPts val="2100"/>
              <a:buFont typeface="Fira Sans Condensed Light"/>
              <a:buNone/>
              <a:defRPr sz="2100" b="0" i="0" u="none" strike="noStrike" cap="none">
                <a:solidFill>
                  <a:schemeClr val="lt2"/>
                </a:solidFill>
                <a:latin typeface="Fira Sans Condensed Light"/>
                <a:ea typeface="Fira Sans Condensed Light"/>
                <a:cs typeface="Fira Sans Condensed Light"/>
                <a:sym typeface="Fira Sans Condensed Light"/>
              </a:defRPr>
            </a:lvl2pPr>
            <a:lvl3pPr marL="1371600" marR="0" lvl="2" indent="-304800" algn="ctr" rtl="0">
              <a:lnSpc>
                <a:spcPct val="100000"/>
              </a:lnSpc>
              <a:spcBef>
                <a:spcPts val="0"/>
              </a:spcBef>
              <a:spcAft>
                <a:spcPts val="0"/>
              </a:spcAft>
              <a:buClr>
                <a:schemeClr val="lt2"/>
              </a:buClr>
              <a:buSzPts val="2100"/>
              <a:buFont typeface="Fira Sans Condensed Light"/>
              <a:buNone/>
              <a:defRPr sz="2100" b="0" i="0" u="none" strike="noStrike" cap="none">
                <a:solidFill>
                  <a:schemeClr val="lt2"/>
                </a:solidFill>
                <a:latin typeface="Fira Sans Condensed Light"/>
                <a:ea typeface="Fira Sans Condensed Light"/>
                <a:cs typeface="Fira Sans Condensed Light"/>
                <a:sym typeface="Fira Sans Condensed Light"/>
              </a:defRPr>
            </a:lvl3pPr>
            <a:lvl4pPr marL="1828800" marR="0" lvl="3" indent="-304800" algn="ctr" rtl="0">
              <a:lnSpc>
                <a:spcPct val="100000"/>
              </a:lnSpc>
              <a:spcBef>
                <a:spcPts val="0"/>
              </a:spcBef>
              <a:spcAft>
                <a:spcPts val="0"/>
              </a:spcAft>
              <a:buClr>
                <a:schemeClr val="lt2"/>
              </a:buClr>
              <a:buSzPts val="2100"/>
              <a:buFont typeface="Fira Sans Condensed Light"/>
              <a:buNone/>
              <a:defRPr sz="2100" b="0" i="0" u="none" strike="noStrike" cap="none">
                <a:solidFill>
                  <a:schemeClr val="lt2"/>
                </a:solidFill>
                <a:latin typeface="Fira Sans Condensed Light"/>
                <a:ea typeface="Fira Sans Condensed Light"/>
                <a:cs typeface="Fira Sans Condensed Light"/>
                <a:sym typeface="Fira Sans Condensed Light"/>
              </a:defRPr>
            </a:lvl4pPr>
            <a:lvl5pPr marL="2286000" marR="0" lvl="4" indent="-304800" algn="ctr" rtl="0">
              <a:lnSpc>
                <a:spcPct val="100000"/>
              </a:lnSpc>
              <a:spcBef>
                <a:spcPts val="0"/>
              </a:spcBef>
              <a:spcAft>
                <a:spcPts val="0"/>
              </a:spcAft>
              <a:buClr>
                <a:schemeClr val="lt2"/>
              </a:buClr>
              <a:buSzPts val="2100"/>
              <a:buFont typeface="Fira Sans Condensed Light"/>
              <a:buNone/>
              <a:defRPr sz="2100" b="0" i="0" u="none" strike="noStrike" cap="none">
                <a:solidFill>
                  <a:schemeClr val="lt2"/>
                </a:solidFill>
                <a:latin typeface="Fira Sans Condensed Light"/>
                <a:ea typeface="Fira Sans Condensed Light"/>
                <a:cs typeface="Fira Sans Condensed Light"/>
                <a:sym typeface="Fira Sans Condensed Light"/>
              </a:defRPr>
            </a:lvl5pPr>
            <a:lvl6pPr marL="2743200" marR="0" lvl="5" indent="-304800" algn="ctr" rtl="0">
              <a:lnSpc>
                <a:spcPct val="100000"/>
              </a:lnSpc>
              <a:spcBef>
                <a:spcPts val="0"/>
              </a:spcBef>
              <a:spcAft>
                <a:spcPts val="0"/>
              </a:spcAft>
              <a:buClr>
                <a:schemeClr val="lt2"/>
              </a:buClr>
              <a:buSzPts val="2100"/>
              <a:buFont typeface="Fira Sans Condensed Light"/>
              <a:buNone/>
              <a:defRPr sz="2100" b="0" i="0" u="none" strike="noStrike" cap="none">
                <a:solidFill>
                  <a:schemeClr val="lt2"/>
                </a:solidFill>
                <a:latin typeface="Fira Sans Condensed Light"/>
                <a:ea typeface="Fira Sans Condensed Light"/>
                <a:cs typeface="Fira Sans Condensed Light"/>
                <a:sym typeface="Fira Sans Condensed Light"/>
              </a:defRPr>
            </a:lvl6pPr>
            <a:lvl7pPr marL="3200400" marR="0" lvl="6" indent="-304800" algn="ctr" rtl="0">
              <a:lnSpc>
                <a:spcPct val="100000"/>
              </a:lnSpc>
              <a:spcBef>
                <a:spcPts val="0"/>
              </a:spcBef>
              <a:spcAft>
                <a:spcPts val="0"/>
              </a:spcAft>
              <a:buClr>
                <a:schemeClr val="lt2"/>
              </a:buClr>
              <a:buSzPts val="2100"/>
              <a:buFont typeface="Fira Sans Condensed Light"/>
              <a:buNone/>
              <a:defRPr sz="2100" b="0" i="0" u="none" strike="noStrike" cap="none">
                <a:solidFill>
                  <a:schemeClr val="lt2"/>
                </a:solidFill>
                <a:latin typeface="Fira Sans Condensed Light"/>
                <a:ea typeface="Fira Sans Condensed Light"/>
                <a:cs typeface="Fira Sans Condensed Light"/>
                <a:sym typeface="Fira Sans Condensed Light"/>
              </a:defRPr>
            </a:lvl7pPr>
            <a:lvl8pPr marL="3657600" marR="0" lvl="7" indent="-304800" algn="ctr" rtl="0">
              <a:lnSpc>
                <a:spcPct val="100000"/>
              </a:lnSpc>
              <a:spcBef>
                <a:spcPts val="0"/>
              </a:spcBef>
              <a:spcAft>
                <a:spcPts val="0"/>
              </a:spcAft>
              <a:buClr>
                <a:schemeClr val="lt2"/>
              </a:buClr>
              <a:buSzPts val="2100"/>
              <a:buFont typeface="Fira Sans Condensed Light"/>
              <a:buNone/>
              <a:defRPr sz="2100" b="0" i="0" u="none" strike="noStrike" cap="none">
                <a:solidFill>
                  <a:schemeClr val="lt2"/>
                </a:solidFill>
                <a:latin typeface="Fira Sans Condensed Light"/>
                <a:ea typeface="Fira Sans Condensed Light"/>
                <a:cs typeface="Fira Sans Condensed Light"/>
                <a:sym typeface="Fira Sans Condensed Light"/>
              </a:defRPr>
            </a:lvl8pPr>
            <a:lvl9pPr marL="4114800" marR="0" lvl="8" indent="-304800" algn="ctr" rtl="0">
              <a:lnSpc>
                <a:spcPct val="100000"/>
              </a:lnSpc>
              <a:spcBef>
                <a:spcPts val="0"/>
              </a:spcBef>
              <a:spcAft>
                <a:spcPts val="0"/>
              </a:spcAft>
              <a:buClr>
                <a:schemeClr val="lt2"/>
              </a:buClr>
              <a:buSzPts val="2100"/>
              <a:buFont typeface="Fira Sans Condensed Light"/>
              <a:buNone/>
              <a:defRPr sz="2100" b="0" i="0" u="none" strike="noStrike" cap="none">
                <a:solidFill>
                  <a:schemeClr val="lt2"/>
                </a:solidFill>
                <a:latin typeface="Fira Sans Condensed Light"/>
                <a:ea typeface="Fira Sans Condensed Light"/>
                <a:cs typeface="Fira Sans Condensed Light"/>
                <a:sym typeface="Fira Sans Condensed Light"/>
              </a:defRPr>
            </a:lvl9pPr>
          </a:lstStyle>
          <a:p>
            <a:pPr marL="0" indent="0" algn="ctr">
              <a:buSzPts val="1100"/>
            </a:pPr>
            <a:r>
              <a:rPr lang="tr-TR" sz="1600" dirty="0" smtClean="0">
                <a:latin typeface="Agency FB" panose="020B0503020202020204" pitchFamily="34" charset="0"/>
              </a:rPr>
              <a:t>Staj / İstihdam Desteği</a:t>
            </a:r>
            <a:endParaRPr lang="tr-TR" sz="1600" dirty="0">
              <a:latin typeface="Agency FB" panose="020B0503020202020204" pitchFamily="34" charset="0"/>
            </a:endParaRPr>
          </a:p>
        </p:txBody>
      </p:sp>
      <p:grpSp>
        <p:nvGrpSpPr>
          <p:cNvPr id="3" name="Grup 2"/>
          <p:cNvGrpSpPr/>
          <p:nvPr/>
        </p:nvGrpSpPr>
        <p:grpSpPr>
          <a:xfrm>
            <a:off x="3520661" y="1868987"/>
            <a:ext cx="1950971" cy="1946386"/>
            <a:chOff x="3497329" y="1751310"/>
            <a:chExt cx="1555300" cy="1585188"/>
          </a:xfrm>
        </p:grpSpPr>
        <p:grpSp>
          <p:nvGrpSpPr>
            <p:cNvPr id="28" name="Google Shape;260;p8"/>
            <p:cNvGrpSpPr/>
            <p:nvPr/>
          </p:nvGrpSpPr>
          <p:grpSpPr>
            <a:xfrm>
              <a:off x="3497329" y="1751310"/>
              <a:ext cx="1555300" cy="1585188"/>
              <a:chOff x="1190625" y="238125"/>
              <a:chExt cx="5219200" cy="5219200"/>
            </a:xfrm>
          </p:grpSpPr>
          <p:sp>
            <p:nvSpPr>
              <p:cNvPr id="29" name="Google Shape;261;p8"/>
              <p:cNvSpPr/>
              <p:nvPr/>
            </p:nvSpPr>
            <p:spPr>
              <a:xfrm>
                <a:off x="2188775" y="1236275"/>
                <a:ext cx="153350" cy="153350"/>
              </a:xfrm>
              <a:custGeom>
                <a:avLst/>
                <a:gdLst/>
                <a:ahLst/>
                <a:cxnLst/>
                <a:rect l="l" t="t" r="r" b="b"/>
                <a:pathLst>
                  <a:path w="6134" h="6134" extrusionOk="0">
                    <a:moveTo>
                      <a:pt x="1" y="1"/>
                    </a:moveTo>
                    <a:lnTo>
                      <a:pt x="1" y="6133"/>
                    </a:lnTo>
                    <a:lnTo>
                      <a:pt x="6133" y="6133"/>
                    </a:lnTo>
                    <a:lnTo>
                      <a:pt x="6133" y="1"/>
                    </a:ln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600" b="0" i="0" u="none" strike="noStrike" cap="none">
                  <a:solidFill>
                    <a:srgbClr val="000000"/>
                  </a:solidFill>
                  <a:latin typeface="Agency FB" panose="020B0503020202020204" pitchFamily="34" charset="0"/>
                  <a:sym typeface="Arial"/>
                </a:endParaRPr>
              </a:p>
            </p:txBody>
          </p:sp>
          <p:sp>
            <p:nvSpPr>
              <p:cNvPr id="30" name="Google Shape;262;p8"/>
              <p:cNvSpPr/>
              <p:nvPr/>
            </p:nvSpPr>
            <p:spPr>
              <a:xfrm>
                <a:off x="5258300" y="1236275"/>
                <a:ext cx="153350" cy="153350"/>
              </a:xfrm>
              <a:custGeom>
                <a:avLst/>
                <a:gdLst/>
                <a:ahLst/>
                <a:cxnLst/>
                <a:rect l="l" t="t" r="r" b="b"/>
                <a:pathLst>
                  <a:path w="6134" h="6134" extrusionOk="0">
                    <a:moveTo>
                      <a:pt x="1" y="1"/>
                    </a:moveTo>
                    <a:lnTo>
                      <a:pt x="1" y="6133"/>
                    </a:lnTo>
                    <a:lnTo>
                      <a:pt x="6133" y="6133"/>
                    </a:lnTo>
                    <a:lnTo>
                      <a:pt x="6133" y="1"/>
                    </a:ln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600" b="0" i="0" u="none" strike="noStrike" cap="none">
                  <a:solidFill>
                    <a:srgbClr val="000000"/>
                  </a:solidFill>
                  <a:latin typeface="Agency FB" panose="020B0503020202020204" pitchFamily="34" charset="0"/>
                  <a:sym typeface="Arial"/>
                </a:endParaRPr>
              </a:p>
            </p:txBody>
          </p:sp>
          <p:sp>
            <p:nvSpPr>
              <p:cNvPr id="31" name="Google Shape;263;p8"/>
              <p:cNvSpPr/>
              <p:nvPr/>
            </p:nvSpPr>
            <p:spPr>
              <a:xfrm>
                <a:off x="2188775" y="4305800"/>
                <a:ext cx="153350" cy="153350"/>
              </a:xfrm>
              <a:custGeom>
                <a:avLst/>
                <a:gdLst/>
                <a:ahLst/>
                <a:cxnLst/>
                <a:rect l="l" t="t" r="r" b="b"/>
                <a:pathLst>
                  <a:path w="6134" h="6134" extrusionOk="0">
                    <a:moveTo>
                      <a:pt x="1" y="1"/>
                    </a:moveTo>
                    <a:lnTo>
                      <a:pt x="1" y="6133"/>
                    </a:lnTo>
                    <a:lnTo>
                      <a:pt x="6133" y="6133"/>
                    </a:lnTo>
                    <a:lnTo>
                      <a:pt x="6133" y="1"/>
                    </a:ln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600" b="0" i="0" u="none" strike="noStrike" cap="none">
                  <a:solidFill>
                    <a:srgbClr val="000000"/>
                  </a:solidFill>
                  <a:latin typeface="Agency FB" panose="020B0503020202020204" pitchFamily="34" charset="0"/>
                  <a:sym typeface="Arial"/>
                </a:endParaRPr>
              </a:p>
            </p:txBody>
          </p:sp>
          <p:sp>
            <p:nvSpPr>
              <p:cNvPr id="32" name="Google Shape;264;p8"/>
              <p:cNvSpPr/>
              <p:nvPr/>
            </p:nvSpPr>
            <p:spPr>
              <a:xfrm>
                <a:off x="5258300" y="4305800"/>
                <a:ext cx="153350" cy="153350"/>
              </a:xfrm>
              <a:custGeom>
                <a:avLst/>
                <a:gdLst/>
                <a:ahLst/>
                <a:cxnLst/>
                <a:rect l="l" t="t" r="r" b="b"/>
                <a:pathLst>
                  <a:path w="6134" h="6134" extrusionOk="0">
                    <a:moveTo>
                      <a:pt x="1" y="1"/>
                    </a:moveTo>
                    <a:lnTo>
                      <a:pt x="1" y="6133"/>
                    </a:lnTo>
                    <a:lnTo>
                      <a:pt x="6133" y="6133"/>
                    </a:lnTo>
                    <a:lnTo>
                      <a:pt x="6133" y="1"/>
                    </a:ln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600" b="0" i="0" u="none" strike="noStrike" cap="none">
                  <a:solidFill>
                    <a:srgbClr val="000000"/>
                  </a:solidFill>
                  <a:latin typeface="Agency FB" panose="020B0503020202020204" pitchFamily="34" charset="0"/>
                  <a:sym typeface="Arial"/>
                </a:endParaRPr>
              </a:p>
            </p:txBody>
          </p:sp>
          <p:sp>
            <p:nvSpPr>
              <p:cNvPr id="33" name="Google Shape;265;p8"/>
              <p:cNvSpPr/>
              <p:nvPr/>
            </p:nvSpPr>
            <p:spPr>
              <a:xfrm>
                <a:off x="2188775" y="1236275"/>
                <a:ext cx="3222875" cy="3222875"/>
              </a:xfrm>
              <a:custGeom>
                <a:avLst/>
                <a:gdLst/>
                <a:ahLst/>
                <a:cxnLst/>
                <a:rect l="l" t="t" r="r" b="b"/>
                <a:pathLst>
                  <a:path w="128915" h="128915" extrusionOk="0">
                    <a:moveTo>
                      <a:pt x="110517" y="6133"/>
                    </a:moveTo>
                    <a:lnTo>
                      <a:pt x="110517" y="18398"/>
                    </a:lnTo>
                    <a:lnTo>
                      <a:pt x="122782" y="18398"/>
                    </a:lnTo>
                    <a:lnTo>
                      <a:pt x="122782" y="110517"/>
                    </a:lnTo>
                    <a:lnTo>
                      <a:pt x="110517" y="110517"/>
                    </a:lnTo>
                    <a:lnTo>
                      <a:pt x="110517" y="122782"/>
                    </a:lnTo>
                    <a:lnTo>
                      <a:pt x="18398" y="122782"/>
                    </a:lnTo>
                    <a:lnTo>
                      <a:pt x="18398" y="110517"/>
                    </a:lnTo>
                    <a:lnTo>
                      <a:pt x="6133" y="110517"/>
                    </a:lnTo>
                    <a:lnTo>
                      <a:pt x="6133" y="18398"/>
                    </a:lnTo>
                    <a:lnTo>
                      <a:pt x="18398" y="18398"/>
                    </a:lnTo>
                    <a:lnTo>
                      <a:pt x="18398" y="6133"/>
                    </a:lnTo>
                    <a:close/>
                    <a:moveTo>
                      <a:pt x="12266" y="1"/>
                    </a:moveTo>
                    <a:lnTo>
                      <a:pt x="12266" y="12266"/>
                    </a:lnTo>
                    <a:lnTo>
                      <a:pt x="1" y="12266"/>
                    </a:lnTo>
                    <a:lnTo>
                      <a:pt x="1" y="116649"/>
                    </a:lnTo>
                    <a:lnTo>
                      <a:pt x="12266" y="116649"/>
                    </a:lnTo>
                    <a:lnTo>
                      <a:pt x="12266" y="128914"/>
                    </a:lnTo>
                    <a:lnTo>
                      <a:pt x="116649" y="128914"/>
                    </a:lnTo>
                    <a:lnTo>
                      <a:pt x="116649" y="116649"/>
                    </a:lnTo>
                    <a:lnTo>
                      <a:pt x="128914" y="116649"/>
                    </a:lnTo>
                    <a:lnTo>
                      <a:pt x="128914" y="12266"/>
                    </a:lnTo>
                    <a:lnTo>
                      <a:pt x="116649" y="12266"/>
                    </a:lnTo>
                    <a:lnTo>
                      <a:pt x="116649" y="1"/>
                    </a:ln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600" b="0" i="0" u="none" strike="noStrike" cap="none">
                  <a:solidFill>
                    <a:srgbClr val="000000"/>
                  </a:solidFill>
                  <a:latin typeface="Agency FB" panose="020B0503020202020204" pitchFamily="34" charset="0"/>
                  <a:sym typeface="Arial"/>
                </a:endParaRPr>
              </a:p>
            </p:txBody>
          </p:sp>
          <p:sp>
            <p:nvSpPr>
              <p:cNvPr id="34" name="Google Shape;266;p8"/>
              <p:cNvSpPr/>
              <p:nvPr/>
            </p:nvSpPr>
            <p:spPr>
              <a:xfrm>
                <a:off x="2495400" y="1849525"/>
                <a:ext cx="153350" cy="154150"/>
              </a:xfrm>
              <a:custGeom>
                <a:avLst/>
                <a:gdLst/>
                <a:ahLst/>
                <a:cxnLst/>
                <a:rect l="l" t="t" r="r" b="b"/>
                <a:pathLst>
                  <a:path w="6134" h="6166" extrusionOk="0">
                    <a:moveTo>
                      <a:pt x="1" y="1"/>
                    </a:moveTo>
                    <a:lnTo>
                      <a:pt x="1" y="6166"/>
                    </a:lnTo>
                    <a:lnTo>
                      <a:pt x="6133" y="6166"/>
                    </a:lnTo>
                    <a:lnTo>
                      <a:pt x="6133" y="1"/>
                    </a:ln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600" b="0" i="0" u="none" strike="noStrike" cap="none">
                  <a:solidFill>
                    <a:srgbClr val="000000"/>
                  </a:solidFill>
                  <a:latin typeface="Agency FB" panose="020B0503020202020204" pitchFamily="34" charset="0"/>
                  <a:sym typeface="Arial"/>
                </a:endParaRPr>
              </a:p>
            </p:txBody>
          </p:sp>
          <p:sp>
            <p:nvSpPr>
              <p:cNvPr id="35" name="Google Shape;267;p8"/>
              <p:cNvSpPr/>
              <p:nvPr/>
            </p:nvSpPr>
            <p:spPr>
              <a:xfrm>
                <a:off x="2802025" y="1849525"/>
                <a:ext cx="154150" cy="154150"/>
              </a:xfrm>
              <a:custGeom>
                <a:avLst/>
                <a:gdLst/>
                <a:ahLst/>
                <a:cxnLst/>
                <a:rect l="l" t="t" r="r" b="b"/>
                <a:pathLst>
                  <a:path w="6166" h="6166" extrusionOk="0">
                    <a:moveTo>
                      <a:pt x="1" y="1"/>
                    </a:moveTo>
                    <a:lnTo>
                      <a:pt x="1" y="6166"/>
                    </a:lnTo>
                    <a:lnTo>
                      <a:pt x="6166" y="6166"/>
                    </a:lnTo>
                    <a:lnTo>
                      <a:pt x="6166" y="1"/>
                    </a:ln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600" b="0" i="0" u="none" strike="noStrike" cap="none">
                  <a:solidFill>
                    <a:srgbClr val="000000"/>
                  </a:solidFill>
                  <a:latin typeface="Agency FB" panose="020B0503020202020204" pitchFamily="34" charset="0"/>
                  <a:sym typeface="Arial"/>
                </a:endParaRPr>
              </a:p>
            </p:txBody>
          </p:sp>
          <p:sp>
            <p:nvSpPr>
              <p:cNvPr id="36" name="Google Shape;268;p8"/>
              <p:cNvSpPr/>
              <p:nvPr/>
            </p:nvSpPr>
            <p:spPr>
              <a:xfrm>
                <a:off x="3109475" y="1849525"/>
                <a:ext cx="153350" cy="154150"/>
              </a:xfrm>
              <a:custGeom>
                <a:avLst/>
                <a:gdLst/>
                <a:ahLst/>
                <a:cxnLst/>
                <a:rect l="l" t="t" r="r" b="b"/>
                <a:pathLst>
                  <a:path w="6134" h="6166" extrusionOk="0">
                    <a:moveTo>
                      <a:pt x="1" y="1"/>
                    </a:moveTo>
                    <a:lnTo>
                      <a:pt x="1" y="6166"/>
                    </a:lnTo>
                    <a:lnTo>
                      <a:pt x="6133" y="6166"/>
                    </a:lnTo>
                    <a:lnTo>
                      <a:pt x="6133" y="1"/>
                    </a:ln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600" b="0" i="0" u="none" strike="noStrike" cap="none">
                  <a:solidFill>
                    <a:srgbClr val="000000"/>
                  </a:solidFill>
                  <a:latin typeface="Agency FB" panose="020B0503020202020204" pitchFamily="34" charset="0"/>
                  <a:sym typeface="Arial"/>
                </a:endParaRPr>
              </a:p>
            </p:txBody>
          </p:sp>
          <p:sp>
            <p:nvSpPr>
              <p:cNvPr id="37" name="Google Shape;269;p8"/>
              <p:cNvSpPr/>
              <p:nvPr/>
            </p:nvSpPr>
            <p:spPr>
              <a:xfrm>
                <a:off x="3416100" y="1849525"/>
                <a:ext cx="154150" cy="154150"/>
              </a:xfrm>
              <a:custGeom>
                <a:avLst/>
                <a:gdLst/>
                <a:ahLst/>
                <a:cxnLst/>
                <a:rect l="l" t="t" r="r" b="b"/>
                <a:pathLst>
                  <a:path w="6166" h="6166" extrusionOk="0">
                    <a:moveTo>
                      <a:pt x="1" y="1"/>
                    </a:moveTo>
                    <a:lnTo>
                      <a:pt x="1" y="6166"/>
                    </a:lnTo>
                    <a:lnTo>
                      <a:pt x="6166" y="6166"/>
                    </a:lnTo>
                    <a:lnTo>
                      <a:pt x="6166" y="1"/>
                    </a:ln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600" b="0" i="0" u="none" strike="noStrike" cap="none">
                  <a:solidFill>
                    <a:srgbClr val="000000"/>
                  </a:solidFill>
                  <a:latin typeface="Agency FB" panose="020B0503020202020204" pitchFamily="34" charset="0"/>
                  <a:sym typeface="Arial"/>
                </a:endParaRPr>
              </a:p>
            </p:txBody>
          </p:sp>
          <p:sp>
            <p:nvSpPr>
              <p:cNvPr id="38" name="Google Shape;270;p8"/>
              <p:cNvSpPr/>
              <p:nvPr/>
            </p:nvSpPr>
            <p:spPr>
              <a:xfrm>
                <a:off x="3723550" y="1849525"/>
                <a:ext cx="153325" cy="154150"/>
              </a:xfrm>
              <a:custGeom>
                <a:avLst/>
                <a:gdLst/>
                <a:ahLst/>
                <a:cxnLst/>
                <a:rect l="l" t="t" r="r" b="b"/>
                <a:pathLst>
                  <a:path w="6133" h="6166" extrusionOk="0">
                    <a:moveTo>
                      <a:pt x="0" y="1"/>
                    </a:moveTo>
                    <a:lnTo>
                      <a:pt x="0" y="6166"/>
                    </a:lnTo>
                    <a:lnTo>
                      <a:pt x="6133" y="6166"/>
                    </a:lnTo>
                    <a:lnTo>
                      <a:pt x="6133" y="1"/>
                    </a:ln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600" b="0" i="0" u="none" strike="noStrike" cap="none">
                  <a:solidFill>
                    <a:srgbClr val="000000"/>
                  </a:solidFill>
                  <a:latin typeface="Agency FB" panose="020B0503020202020204" pitchFamily="34" charset="0"/>
                  <a:sym typeface="Arial"/>
                </a:endParaRPr>
              </a:p>
            </p:txBody>
          </p:sp>
          <p:sp>
            <p:nvSpPr>
              <p:cNvPr id="39" name="Google Shape;271;p8"/>
              <p:cNvSpPr/>
              <p:nvPr/>
            </p:nvSpPr>
            <p:spPr>
              <a:xfrm>
                <a:off x="4030175" y="1849525"/>
                <a:ext cx="154150" cy="154150"/>
              </a:xfrm>
              <a:custGeom>
                <a:avLst/>
                <a:gdLst/>
                <a:ahLst/>
                <a:cxnLst/>
                <a:rect l="l" t="t" r="r" b="b"/>
                <a:pathLst>
                  <a:path w="6166" h="6166" extrusionOk="0">
                    <a:moveTo>
                      <a:pt x="0" y="1"/>
                    </a:moveTo>
                    <a:lnTo>
                      <a:pt x="0" y="6166"/>
                    </a:lnTo>
                    <a:lnTo>
                      <a:pt x="6166" y="6166"/>
                    </a:lnTo>
                    <a:lnTo>
                      <a:pt x="6166" y="1"/>
                    </a:ln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600" b="0" i="0" u="none" strike="noStrike" cap="none">
                  <a:solidFill>
                    <a:srgbClr val="000000"/>
                  </a:solidFill>
                  <a:latin typeface="Agency FB" panose="020B0503020202020204" pitchFamily="34" charset="0"/>
                  <a:sym typeface="Arial"/>
                </a:endParaRPr>
              </a:p>
            </p:txBody>
          </p:sp>
          <p:sp>
            <p:nvSpPr>
              <p:cNvPr id="40" name="Google Shape;272;p8"/>
              <p:cNvSpPr/>
              <p:nvPr/>
            </p:nvSpPr>
            <p:spPr>
              <a:xfrm>
                <a:off x="4337625" y="1849525"/>
                <a:ext cx="153325" cy="154150"/>
              </a:xfrm>
              <a:custGeom>
                <a:avLst/>
                <a:gdLst/>
                <a:ahLst/>
                <a:cxnLst/>
                <a:rect l="l" t="t" r="r" b="b"/>
                <a:pathLst>
                  <a:path w="6133" h="6166" extrusionOk="0">
                    <a:moveTo>
                      <a:pt x="0" y="1"/>
                    </a:moveTo>
                    <a:lnTo>
                      <a:pt x="0" y="6166"/>
                    </a:lnTo>
                    <a:lnTo>
                      <a:pt x="6133" y="6166"/>
                    </a:lnTo>
                    <a:lnTo>
                      <a:pt x="6133" y="1"/>
                    </a:ln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600" b="0" i="0" u="none" strike="noStrike" cap="none">
                  <a:solidFill>
                    <a:srgbClr val="000000"/>
                  </a:solidFill>
                  <a:latin typeface="Agency FB" panose="020B0503020202020204" pitchFamily="34" charset="0"/>
                  <a:sym typeface="Arial"/>
                </a:endParaRPr>
              </a:p>
            </p:txBody>
          </p:sp>
          <p:sp>
            <p:nvSpPr>
              <p:cNvPr id="41" name="Google Shape;273;p8"/>
              <p:cNvSpPr/>
              <p:nvPr/>
            </p:nvSpPr>
            <p:spPr>
              <a:xfrm>
                <a:off x="4644250" y="1849525"/>
                <a:ext cx="154150" cy="154150"/>
              </a:xfrm>
              <a:custGeom>
                <a:avLst/>
                <a:gdLst/>
                <a:ahLst/>
                <a:cxnLst/>
                <a:rect l="l" t="t" r="r" b="b"/>
                <a:pathLst>
                  <a:path w="6166" h="6166" extrusionOk="0">
                    <a:moveTo>
                      <a:pt x="0" y="1"/>
                    </a:moveTo>
                    <a:lnTo>
                      <a:pt x="0" y="6166"/>
                    </a:lnTo>
                    <a:lnTo>
                      <a:pt x="6165" y="6166"/>
                    </a:lnTo>
                    <a:lnTo>
                      <a:pt x="6165" y="1"/>
                    </a:ln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600" b="0" i="0" u="none" strike="noStrike" cap="none">
                  <a:solidFill>
                    <a:srgbClr val="000000"/>
                  </a:solidFill>
                  <a:latin typeface="Agency FB" panose="020B0503020202020204" pitchFamily="34" charset="0"/>
                  <a:sym typeface="Arial"/>
                </a:endParaRPr>
              </a:p>
            </p:txBody>
          </p:sp>
          <p:sp>
            <p:nvSpPr>
              <p:cNvPr id="42" name="Google Shape;274;p8"/>
              <p:cNvSpPr/>
              <p:nvPr/>
            </p:nvSpPr>
            <p:spPr>
              <a:xfrm>
                <a:off x="2802025" y="1542900"/>
                <a:ext cx="154150" cy="153350"/>
              </a:xfrm>
              <a:custGeom>
                <a:avLst/>
                <a:gdLst/>
                <a:ahLst/>
                <a:cxnLst/>
                <a:rect l="l" t="t" r="r" b="b"/>
                <a:pathLst>
                  <a:path w="6166" h="6134" extrusionOk="0">
                    <a:moveTo>
                      <a:pt x="1" y="1"/>
                    </a:moveTo>
                    <a:lnTo>
                      <a:pt x="1" y="6133"/>
                    </a:lnTo>
                    <a:lnTo>
                      <a:pt x="6166" y="6133"/>
                    </a:lnTo>
                    <a:lnTo>
                      <a:pt x="6166" y="1"/>
                    </a:ln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600" b="0" i="0" u="none" strike="noStrike" cap="none">
                  <a:solidFill>
                    <a:srgbClr val="000000"/>
                  </a:solidFill>
                  <a:latin typeface="Agency FB" panose="020B0503020202020204" pitchFamily="34" charset="0"/>
                  <a:sym typeface="Arial"/>
                </a:endParaRPr>
              </a:p>
            </p:txBody>
          </p:sp>
          <p:sp>
            <p:nvSpPr>
              <p:cNvPr id="43" name="Google Shape;275;p8"/>
              <p:cNvSpPr/>
              <p:nvPr/>
            </p:nvSpPr>
            <p:spPr>
              <a:xfrm>
                <a:off x="3109475" y="1542900"/>
                <a:ext cx="153350" cy="153350"/>
              </a:xfrm>
              <a:custGeom>
                <a:avLst/>
                <a:gdLst/>
                <a:ahLst/>
                <a:cxnLst/>
                <a:rect l="l" t="t" r="r" b="b"/>
                <a:pathLst>
                  <a:path w="6134" h="6134" extrusionOk="0">
                    <a:moveTo>
                      <a:pt x="1" y="1"/>
                    </a:moveTo>
                    <a:lnTo>
                      <a:pt x="1" y="6133"/>
                    </a:lnTo>
                    <a:lnTo>
                      <a:pt x="6133" y="6133"/>
                    </a:lnTo>
                    <a:lnTo>
                      <a:pt x="6133" y="1"/>
                    </a:ln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600" b="0" i="0" u="none" strike="noStrike" cap="none">
                  <a:solidFill>
                    <a:srgbClr val="000000"/>
                  </a:solidFill>
                  <a:latin typeface="Agency FB" panose="020B0503020202020204" pitchFamily="34" charset="0"/>
                  <a:sym typeface="Arial"/>
                </a:endParaRPr>
              </a:p>
            </p:txBody>
          </p:sp>
          <p:sp>
            <p:nvSpPr>
              <p:cNvPr id="44" name="Google Shape;276;p8"/>
              <p:cNvSpPr/>
              <p:nvPr/>
            </p:nvSpPr>
            <p:spPr>
              <a:xfrm>
                <a:off x="3416100" y="1542900"/>
                <a:ext cx="154150" cy="153350"/>
              </a:xfrm>
              <a:custGeom>
                <a:avLst/>
                <a:gdLst/>
                <a:ahLst/>
                <a:cxnLst/>
                <a:rect l="l" t="t" r="r" b="b"/>
                <a:pathLst>
                  <a:path w="6166" h="6134" extrusionOk="0">
                    <a:moveTo>
                      <a:pt x="1" y="1"/>
                    </a:moveTo>
                    <a:lnTo>
                      <a:pt x="1" y="6133"/>
                    </a:lnTo>
                    <a:lnTo>
                      <a:pt x="6166" y="6133"/>
                    </a:lnTo>
                    <a:lnTo>
                      <a:pt x="6166" y="1"/>
                    </a:ln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600" b="0" i="0" u="none" strike="noStrike" cap="none">
                  <a:solidFill>
                    <a:srgbClr val="000000"/>
                  </a:solidFill>
                  <a:latin typeface="Agency FB" panose="020B0503020202020204" pitchFamily="34" charset="0"/>
                  <a:sym typeface="Arial"/>
                </a:endParaRPr>
              </a:p>
            </p:txBody>
          </p:sp>
          <p:sp>
            <p:nvSpPr>
              <p:cNvPr id="45" name="Google Shape;277;p8"/>
              <p:cNvSpPr/>
              <p:nvPr/>
            </p:nvSpPr>
            <p:spPr>
              <a:xfrm>
                <a:off x="3723550" y="1542900"/>
                <a:ext cx="153325" cy="153350"/>
              </a:xfrm>
              <a:custGeom>
                <a:avLst/>
                <a:gdLst/>
                <a:ahLst/>
                <a:cxnLst/>
                <a:rect l="l" t="t" r="r" b="b"/>
                <a:pathLst>
                  <a:path w="6133" h="6134" extrusionOk="0">
                    <a:moveTo>
                      <a:pt x="0" y="1"/>
                    </a:moveTo>
                    <a:lnTo>
                      <a:pt x="0" y="6133"/>
                    </a:lnTo>
                    <a:lnTo>
                      <a:pt x="6133" y="6133"/>
                    </a:lnTo>
                    <a:lnTo>
                      <a:pt x="6133" y="1"/>
                    </a:ln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600" b="0" i="0" u="none" strike="noStrike" cap="none">
                  <a:solidFill>
                    <a:srgbClr val="000000"/>
                  </a:solidFill>
                  <a:latin typeface="Agency FB" panose="020B0503020202020204" pitchFamily="34" charset="0"/>
                  <a:sym typeface="Arial"/>
                </a:endParaRPr>
              </a:p>
            </p:txBody>
          </p:sp>
          <p:sp>
            <p:nvSpPr>
              <p:cNvPr id="46" name="Google Shape;278;p8"/>
              <p:cNvSpPr/>
              <p:nvPr/>
            </p:nvSpPr>
            <p:spPr>
              <a:xfrm>
                <a:off x="4030175" y="1542900"/>
                <a:ext cx="154150" cy="153350"/>
              </a:xfrm>
              <a:custGeom>
                <a:avLst/>
                <a:gdLst/>
                <a:ahLst/>
                <a:cxnLst/>
                <a:rect l="l" t="t" r="r" b="b"/>
                <a:pathLst>
                  <a:path w="6166" h="6134" extrusionOk="0">
                    <a:moveTo>
                      <a:pt x="0" y="1"/>
                    </a:moveTo>
                    <a:lnTo>
                      <a:pt x="0" y="6133"/>
                    </a:lnTo>
                    <a:lnTo>
                      <a:pt x="6166" y="6133"/>
                    </a:lnTo>
                    <a:lnTo>
                      <a:pt x="6166" y="1"/>
                    </a:ln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600" b="0" i="0" u="none" strike="noStrike" cap="none">
                  <a:solidFill>
                    <a:srgbClr val="000000"/>
                  </a:solidFill>
                  <a:latin typeface="Agency FB" panose="020B0503020202020204" pitchFamily="34" charset="0"/>
                  <a:sym typeface="Arial"/>
                </a:endParaRPr>
              </a:p>
            </p:txBody>
          </p:sp>
          <p:sp>
            <p:nvSpPr>
              <p:cNvPr id="47" name="Google Shape;279;p8"/>
              <p:cNvSpPr/>
              <p:nvPr/>
            </p:nvSpPr>
            <p:spPr>
              <a:xfrm>
                <a:off x="4337625" y="1542900"/>
                <a:ext cx="153325" cy="153350"/>
              </a:xfrm>
              <a:custGeom>
                <a:avLst/>
                <a:gdLst/>
                <a:ahLst/>
                <a:cxnLst/>
                <a:rect l="l" t="t" r="r" b="b"/>
                <a:pathLst>
                  <a:path w="6133" h="6134" extrusionOk="0">
                    <a:moveTo>
                      <a:pt x="0" y="1"/>
                    </a:moveTo>
                    <a:lnTo>
                      <a:pt x="0" y="6133"/>
                    </a:lnTo>
                    <a:lnTo>
                      <a:pt x="6133" y="6133"/>
                    </a:lnTo>
                    <a:lnTo>
                      <a:pt x="6133" y="1"/>
                    </a:ln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600" b="0" i="0" u="none" strike="noStrike" cap="none">
                  <a:solidFill>
                    <a:srgbClr val="000000"/>
                  </a:solidFill>
                  <a:latin typeface="Agency FB" panose="020B0503020202020204" pitchFamily="34" charset="0"/>
                  <a:sym typeface="Arial"/>
                </a:endParaRPr>
              </a:p>
            </p:txBody>
          </p:sp>
          <p:sp>
            <p:nvSpPr>
              <p:cNvPr id="48" name="Google Shape;280;p8"/>
              <p:cNvSpPr/>
              <p:nvPr/>
            </p:nvSpPr>
            <p:spPr>
              <a:xfrm>
                <a:off x="4644250" y="1542900"/>
                <a:ext cx="154150" cy="153350"/>
              </a:xfrm>
              <a:custGeom>
                <a:avLst/>
                <a:gdLst/>
                <a:ahLst/>
                <a:cxnLst/>
                <a:rect l="l" t="t" r="r" b="b"/>
                <a:pathLst>
                  <a:path w="6166" h="6134" extrusionOk="0">
                    <a:moveTo>
                      <a:pt x="0" y="1"/>
                    </a:moveTo>
                    <a:lnTo>
                      <a:pt x="0" y="6133"/>
                    </a:lnTo>
                    <a:lnTo>
                      <a:pt x="6165" y="6133"/>
                    </a:lnTo>
                    <a:lnTo>
                      <a:pt x="6165" y="1"/>
                    </a:ln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600" b="0" i="0" u="none" strike="noStrike" cap="none">
                  <a:solidFill>
                    <a:srgbClr val="000000"/>
                  </a:solidFill>
                  <a:latin typeface="Agency FB" panose="020B0503020202020204" pitchFamily="34" charset="0"/>
                  <a:sym typeface="Arial"/>
                </a:endParaRPr>
              </a:p>
            </p:txBody>
          </p:sp>
          <p:sp>
            <p:nvSpPr>
              <p:cNvPr id="49" name="Google Shape;281;p8"/>
              <p:cNvSpPr/>
              <p:nvPr/>
            </p:nvSpPr>
            <p:spPr>
              <a:xfrm>
                <a:off x="4951675" y="1849525"/>
                <a:ext cx="153350" cy="154150"/>
              </a:xfrm>
              <a:custGeom>
                <a:avLst/>
                <a:gdLst/>
                <a:ahLst/>
                <a:cxnLst/>
                <a:rect l="l" t="t" r="r" b="b"/>
                <a:pathLst>
                  <a:path w="6134" h="6166" extrusionOk="0">
                    <a:moveTo>
                      <a:pt x="1" y="1"/>
                    </a:moveTo>
                    <a:lnTo>
                      <a:pt x="1" y="6166"/>
                    </a:lnTo>
                    <a:lnTo>
                      <a:pt x="6133" y="6166"/>
                    </a:lnTo>
                    <a:lnTo>
                      <a:pt x="6133" y="1"/>
                    </a:ln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600" b="0" i="0" u="none" strike="noStrike" cap="none">
                  <a:solidFill>
                    <a:srgbClr val="000000"/>
                  </a:solidFill>
                  <a:latin typeface="Agency FB" panose="020B0503020202020204" pitchFamily="34" charset="0"/>
                  <a:sym typeface="Arial"/>
                </a:endParaRPr>
              </a:p>
            </p:txBody>
          </p:sp>
          <p:sp>
            <p:nvSpPr>
              <p:cNvPr id="50" name="Google Shape;282;p8"/>
              <p:cNvSpPr/>
              <p:nvPr/>
            </p:nvSpPr>
            <p:spPr>
              <a:xfrm>
                <a:off x="2495400" y="2156975"/>
                <a:ext cx="153350" cy="153350"/>
              </a:xfrm>
              <a:custGeom>
                <a:avLst/>
                <a:gdLst/>
                <a:ahLst/>
                <a:cxnLst/>
                <a:rect l="l" t="t" r="r" b="b"/>
                <a:pathLst>
                  <a:path w="6134" h="6134" extrusionOk="0">
                    <a:moveTo>
                      <a:pt x="1" y="1"/>
                    </a:moveTo>
                    <a:lnTo>
                      <a:pt x="1" y="6133"/>
                    </a:lnTo>
                    <a:lnTo>
                      <a:pt x="6133" y="6133"/>
                    </a:lnTo>
                    <a:lnTo>
                      <a:pt x="6133" y="1"/>
                    </a:ln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600" b="0" i="0" u="none" strike="noStrike" cap="none">
                  <a:solidFill>
                    <a:srgbClr val="000000"/>
                  </a:solidFill>
                  <a:latin typeface="Agency FB" panose="020B0503020202020204" pitchFamily="34" charset="0"/>
                  <a:sym typeface="Arial"/>
                </a:endParaRPr>
              </a:p>
            </p:txBody>
          </p:sp>
          <p:sp>
            <p:nvSpPr>
              <p:cNvPr id="51" name="Google Shape;283;p8"/>
              <p:cNvSpPr/>
              <p:nvPr/>
            </p:nvSpPr>
            <p:spPr>
              <a:xfrm>
                <a:off x="2802025" y="2156975"/>
                <a:ext cx="154150" cy="153350"/>
              </a:xfrm>
              <a:custGeom>
                <a:avLst/>
                <a:gdLst/>
                <a:ahLst/>
                <a:cxnLst/>
                <a:rect l="l" t="t" r="r" b="b"/>
                <a:pathLst>
                  <a:path w="6166" h="6134" extrusionOk="0">
                    <a:moveTo>
                      <a:pt x="1" y="1"/>
                    </a:moveTo>
                    <a:lnTo>
                      <a:pt x="1" y="6133"/>
                    </a:lnTo>
                    <a:lnTo>
                      <a:pt x="6166" y="6133"/>
                    </a:lnTo>
                    <a:lnTo>
                      <a:pt x="6166" y="1"/>
                    </a:ln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600" b="0" i="0" u="none" strike="noStrike" cap="none">
                  <a:solidFill>
                    <a:srgbClr val="000000"/>
                  </a:solidFill>
                  <a:latin typeface="Agency FB" panose="020B0503020202020204" pitchFamily="34" charset="0"/>
                  <a:sym typeface="Arial"/>
                </a:endParaRPr>
              </a:p>
            </p:txBody>
          </p:sp>
          <p:sp>
            <p:nvSpPr>
              <p:cNvPr id="52" name="Google Shape;284;p8"/>
              <p:cNvSpPr/>
              <p:nvPr/>
            </p:nvSpPr>
            <p:spPr>
              <a:xfrm>
                <a:off x="4644250" y="2771050"/>
                <a:ext cx="154150" cy="153325"/>
              </a:xfrm>
              <a:custGeom>
                <a:avLst/>
                <a:gdLst/>
                <a:ahLst/>
                <a:cxnLst/>
                <a:rect l="l" t="t" r="r" b="b"/>
                <a:pathLst>
                  <a:path w="6166" h="6133" extrusionOk="0">
                    <a:moveTo>
                      <a:pt x="0" y="0"/>
                    </a:moveTo>
                    <a:lnTo>
                      <a:pt x="0" y="6133"/>
                    </a:lnTo>
                    <a:lnTo>
                      <a:pt x="6165" y="6133"/>
                    </a:lnTo>
                    <a:lnTo>
                      <a:pt x="6165" y="0"/>
                    </a:ln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600" b="0" i="0" u="none" strike="noStrike" cap="none">
                  <a:solidFill>
                    <a:srgbClr val="000000"/>
                  </a:solidFill>
                  <a:latin typeface="Agency FB" panose="020B0503020202020204" pitchFamily="34" charset="0"/>
                  <a:sym typeface="Arial"/>
                </a:endParaRPr>
              </a:p>
            </p:txBody>
          </p:sp>
          <p:sp>
            <p:nvSpPr>
              <p:cNvPr id="53" name="Google Shape;285;p8"/>
              <p:cNvSpPr/>
              <p:nvPr/>
            </p:nvSpPr>
            <p:spPr>
              <a:xfrm>
                <a:off x="4644250" y="2463600"/>
                <a:ext cx="154150" cy="154150"/>
              </a:xfrm>
              <a:custGeom>
                <a:avLst/>
                <a:gdLst/>
                <a:ahLst/>
                <a:cxnLst/>
                <a:rect l="l" t="t" r="r" b="b"/>
                <a:pathLst>
                  <a:path w="6166" h="6166" extrusionOk="0">
                    <a:moveTo>
                      <a:pt x="0" y="1"/>
                    </a:moveTo>
                    <a:lnTo>
                      <a:pt x="0" y="6166"/>
                    </a:lnTo>
                    <a:lnTo>
                      <a:pt x="6165" y="6166"/>
                    </a:lnTo>
                    <a:lnTo>
                      <a:pt x="6165" y="1"/>
                    </a:ln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600" b="0" i="0" u="none" strike="noStrike" cap="none">
                  <a:solidFill>
                    <a:srgbClr val="000000"/>
                  </a:solidFill>
                  <a:latin typeface="Agency FB" panose="020B0503020202020204" pitchFamily="34" charset="0"/>
                  <a:sym typeface="Arial"/>
                </a:endParaRPr>
              </a:p>
            </p:txBody>
          </p:sp>
          <p:sp>
            <p:nvSpPr>
              <p:cNvPr id="54" name="Google Shape;286;p8"/>
              <p:cNvSpPr/>
              <p:nvPr/>
            </p:nvSpPr>
            <p:spPr>
              <a:xfrm>
                <a:off x="4644250" y="3077675"/>
                <a:ext cx="154150" cy="154150"/>
              </a:xfrm>
              <a:custGeom>
                <a:avLst/>
                <a:gdLst/>
                <a:ahLst/>
                <a:cxnLst/>
                <a:rect l="l" t="t" r="r" b="b"/>
                <a:pathLst>
                  <a:path w="6166" h="6166" extrusionOk="0">
                    <a:moveTo>
                      <a:pt x="0" y="0"/>
                    </a:moveTo>
                    <a:lnTo>
                      <a:pt x="0" y="6166"/>
                    </a:lnTo>
                    <a:lnTo>
                      <a:pt x="6165" y="6166"/>
                    </a:lnTo>
                    <a:lnTo>
                      <a:pt x="6165" y="0"/>
                    </a:ln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600" b="0" i="0" u="none" strike="noStrike" cap="none">
                  <a:solidFill>
                    <a:srgbClr val="000000"/>
                  </a:solidFill>
                  <a:latin typeface="Agency FB" panose="020B0503020202020204" pitchFamily="34" charset="0"/>
                  <a:sym typeface="Arial"/>
                </a:endParaRPr>
              </a:p>
            </p:txBody>
          </p:sp>
          <p:sp>
            <p:nvSpPr>
              <p:cNvPr id="55" name="Google Shape;287;p8"/>
              <p:cNvSpPr/>
              <p:nvPr/>
            </p:nvSpPr>
            <p:spPr>
              <a:xfrm>
                <a:off x="4644250" y="3385125"/>
                <a:ext cx="154150" cy="153325"/>
              </a:xfrm>
              <a:custGeom>
                <a:avLst/>
                <a:gdLst/>
                <a:ahLst/>
                <a:cxnLst/>
                <a:rect l="l" t="t" r="r" b="b"/>
                <a:pathLst>
                  <a:path w="6166" h="6133" extrusionOk="0">
                    <a:moveTo>
                      <a:pt x="0" y="0"/>
                    </a:moveTo>
                    <a:lnTo>
                      <a:pt x="0" y="6133"/>
                    </a:lnTo>
                    <a:lnTo>
                      <a:pt x="6165" y="6133"/>
                    </a:lnTo>
                    <a:lnTo>
                      <a:pt x="6165" y="0"/>
                    </a:ln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600" b="0" i="0" u="none" strike="noStrike" cap="none">
                  <a:solidFill>
                    <a:srgbClr val="000000"/>
                  </a:solidFill>
                  <a:latin typeface="Agency FB" panose="020B0503020202020204" pitchFamily="34" charset="0"/>
                  <a:sym typeface="Arial"/>
                </a:endParaRPr>
              </a:p>
            </p:txBody>
          </p:sp>
          <p:sp>
            <p:nvSpPr>
              <p:cNvPr id="56" name="Google Shape;288;p8"/>
              <p:cNvSpPr/>
              <p:nvPr/>
            </p:nvSpPr>
            <p:spPr>
              <a:xfrm>
                <a:off x="4951675" y="2771050"/>
                <a:ext cx="153350" cy="153325"/>
              </a:xfrm>
              <a:custGeom>
                <a:avLst/>
                <a:gdLst/>
                <a:ahLst/>
                <a:cxnLst/>
                <a:rect l="l" t="t" r="r" b="b"/>
                <a:pathLst>
                  <a:path w="6134" h="6133" extrusionOk="0">
                    <a:moveTo>
                      <a:pt x="1" y="0"/>
                    </a:moveTo>
                    <a:lnTo>
                      <a:pt x="1" y="6133"/>
                    </a:lnTo>
                    <a:lnTo>
                      <a:pt x="6133" y="6133"/>
                    </a:lnTo>
                    <a:lnTo>
                      <a:pt x="6133" y="0"/>
                    </a:ln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600" b="0" i="0" u="none" strike="noStrike" cap="none">
                  <a:solidFill>
                    <a:srgbClr val="000000"/>
                  </a:solidFill>
                  <a:latin typeface="Agency FB" panose="020B0503020202020204" pitchFamily="34" charset="0"/>
                  <a:sym typeface="Arial"/>
                </a:endParaRPr>
              </a:p>
            </p:txBody>
          </p:sp>
          <p:sp>
            <p:nvSpPr>
              <p:cNvPr id="57" name="Google Shape;289;p8"/>
              <p:cNvSpPr/>
              <p:nvPr/>
            </p:nvSpPr>
            <p:spPr>
              <a:xfrm>
                <a:off x="4951675" y="2463600"/>
                <a:ext cx="153350" cy="154150"/>
              </a:xfrm>
              <a:custGeom>
                <a:avLst/>
                <a:gdLst/>
                <a:ahLst/>
                <a:cxnLst/>
                <a:rect l="l" t="t" r="r" b="b"/>
                <a:pathLst>
                  <a:path w="6134" h="6166" extrusionOk="0">
                    <a:moveTo>
                      <a:pt x="1" y="1"/>
                    </a:moveTo>
                    <a:lnTo>
                      <a:pt x="1" y="6166"/>
                    </a:lnTo>
                    <a:lnTo>
                      <a:pt x="6133" y="6166"/>
                    </a:lnTo>
                    <a:lnTo>
                      <a:pt x="6133" y="1"/>
                    </a:ln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600" b="0" i="0" u="none" strike="noStrike" cap="none">
                  <a:solidFill>
                    <a:srgbClr val="000000"/>
                  </a:solidFill>
                  <a:latin typeface="Agency FB" panose="020B0503020202020204" pitchFamily="34" charset="0"/>
                  <a:sym typeface="Arial"/>
                </a:endParaRPr>
              </a:p>
            </p:txBody>
          </p:sp>
          <p:sp>
            <p:nvSpPr>
              <p:cNvPr id="58" name="Google Shape;290;p8"/>
              <p:cNvSpPr/>
              <p:nvPr/>
            </p:nvSpPr>
            <p:spPr>
              <a:xfrm>
                <a:off x="4951675" y="3077675"/>
                <a:ext cx="153350" cy="154150"/>
              </a:xfrm>
              <a:custGeom>
                <a:avLst/>
                <a:gdLst/>
                <a:ahLst/>
                <a:cxnLst/>
                <a:rect l="l" t="t" r="r" b="b"/>
                <a:pathLst>
                  <a:path w="6134" h="6166" extrusionOk="0">
                    <a:moveTo>
                      <a:pt x="1" y="0"/>
                    </a:moveTo>
                    <a:lnTo>
                      <a:pt x="1" y="6166"/>
                    </a:lnTo>
                    <a:lnTo>
                      <a:pt x="6133" y="6166"/>
                    </a:lnTo>
                    <a:lnTo>
                      <a:pt x="6133" y="0"/>
                    </a:ln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600" b="0" i="0" u="none" strike="noStrike" cap="none">
                  <a:solidFill>
                    <a:srgbClr val="000000"/>
                  </a:solidFill>
                  <a:latin typeface="Agency FB" panose="020B0503020202020204" pitchFamily="34" charset="0"/>
                  <a:sym typeface="Arial"/>
                </a:endParaRPr>
              </a:p>
            </p:txBody>
          </p:sp>
          <p:sp>
            <p:nvSpPr>
              <p:cNvPr id="59" name="Google Shape;291;p8"/>
              <p:cNvSpPr/>
              <p:nvPr/>
            </p:nvSpPr>
            <p:spPr>
              <a:xfrm>
                <a:off x="4951675" y="3385125"/>
                <a:ext cx="153350" cy="153325"/>
              </a:xfrm>
              <a:custGeom>
                <a:avLst/>
                <a:gdLst/>
                <a:ahLst/>
                <a:cxnLst/>
                <a:rect l="l" t="t" r="r" b="b"/>
                <a:pathLst>
                  <a:path w="6134" h="6133" extrusionOk="0">
                    <a:moveTo>
                      <a:pt x="1" y="0"/>
                    </a:moveTo>
                    <a:lnTo>
                      <a:pt x="1" y="6133"/>
                    </a:lnTo>
                    <a:lnTo>
                      <a:pt x="6133" y="6133"/>
                    </a:lnTo>
                    <a:lnTo>
                      <a:pt x="6133" y="0"/>
                    </a:ln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600" b="0" i="0" u="none" strike="noStrike" cap="none">
                  <a:solidFill>
                    <a:srgbClr val="000000"/>
                  </a:solidFill>
                  <a:latin typeface="Agency FB" panose="020B0503020202020204" pitchFamily="34" charset="0"/>
                  <a:sym typeface="Arial"/>
                </a:endParaRPr>
              </a:p>
            </p:txBody>
          </p:sp>
          <p:sp>
            <p:nvSpPr>
              <p:cNvPr id="60" name="Google Shape;292;p8"/>
              <p:cNvSpPr/>
              <p:nvPr/>
            </p:nvSpPr>
            <p:spPr>
              <a:xfrm>
                <a:off x="4644250" y="2156975"/>
                <a:ext cx="154150" cy="153350"/>
              </a:xfrm>
              <a:custGeom>
                <a:avLst/>
                <a:gdLst/>
                <a:ahLst/>
                <a:cxnLst/>
                <a:rect l="l" t="t" r="r" b="b"/>
                <a:pathLst>
                  <a:path w="6166" h="6134" extrusionOk="0">
                    <a:moveTo>
                      <a:pt x="0" y="1"/>
                    </a:moveTo>
                    <a:lnTo>
                      <a:pt x="0" y="6133"/>
                    </a:lnTo>
                    <a:lnTo>
                      <a:pt x="6165" y="6133"/>
                    </a:lnTo>
                    <a:lnTo>
                      <a:pt x="6165" y="1"/>
                    </a:ln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600" b="0" i="0" u="none" strike="noStrike" cap="none">
                  <a:solidFill>
                    <a:srgbClr val="000000"/>
                  </a:solidFill>
                  <a:latin typeface="Agency FB" panose="020B0503020202020204" pitchFamily="34" charset="0"/>
                  <a:sym typeface="Arial"/>
                </a:endParaRPr>
              </a:p>
            </p:txBody>
          </p:sp>
          <p:sp>
            <p:nvSpPr>
              <p:cNvPr id="61" name="Google Shape;293;p8"/>
              <p:cNvSpPr/>
              <p:nvPr/>
            </p:nvSpPr>
            <p:spPr>
              <a:xfrm>
                <a:off x="4951675" y="2156975"/>
                <a:ext cx="153350" cy="153350"/>
              </a:xfrm>
              <a:custGeom>
                <a:avLst/>
                <a:gdLst/>
                <a:ahLst/>
                <a:cxnLst/>
                <a:rect l="l" t="t" r="r" b="b"/>
                <a:pathLst>
                  <a:path w="6134" h="6134" extrusionOk="0">
                    <a:moveTo>
                      <a:pt x="1" y="1"/>
                    </a:moveTo>
                    <a:lnTo>
                      <a:pt x="1" y="6133"/>
                    </a:lnTo>
                    <a:lnTo>
                      <a:pt x="6133" y="6133"/>
                    </a:lnTo>
                    <a:lnTo>
                      <a:pt x="6133" y="1"/>
                    </a:ln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600" b="0" i="0" u="none" strike="noStrike" cap="none">
                  <a:solidFill>
                    <a:srgbClr val="000000"/>
                  </a:solidFill>
                  <a:latin typeface="Agency FB" panose="020B0503020202020204" pitchFamily="34" charset="0"/>
                  <a:sym typeface="Arial"/>
                </a:endParaRPr>
              </a:p>
            </p:txBody>
          </p:sp>
          <p:sp>
            <p:nvSpPr>
              <p:cNvPr id="62" name="Google Shape;294;p8"/>
              <p:cNvSpPr/>
              <p:nvPr/>
            </p:nvSpPr>
            <p:spPr>
              <a:xfrm>
                <a:off x="2495400" y="3691750"/>
                <a:ext cx="153350" cy="154150"/>
              </a:xfrm>
              <a:custGeom>
                <a:avLst/>
                <a:gdLst/>
                <a:ahLst/>
                <a:cxnLst/>
                <a:rect l="l" t="t" r="r" b="b"/>
                <a:pathLst>
                  <a:path w="6134" h="6166" extrusionOk="0">
                    <a:moveTo>
                      <a:pt x="1" y="0"/>
                    </a:moveTo>
                    <a:lnTo>
                      <a:pt x="1" y="6165"/>
                    </a:lnTo>
                    <a:lnTo>
                      <a:pt x="6133" y="6165"/>
                    </a:lnTo>
                    <a:lnTo>
                      <a:pt x="6133" y="0"/>
                    </a:ln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600" b="0" i="0" u="none" strike="noStrike" cap="none">
                  <a:solidFill>
                    <a:srgbClr val="000000"/>
                  </a:solidFill>
                  <a:latin typeface="Agency FB" panose="020B0503020202020204" pitchFamily="34" charset="0"/>
                  <a:sym typeface="Arial"/>
                </a:endParaRPr>
              </a:p>
            </p:txBody>
          </p:sp>
          <p:sp>
            <p:nvSpPr>
              <p:cNvPr id="63" name="Google Shape;295;p8"/>
              <p:cNvSpPr/>
              <p:nvPr/>
            </p:nvSpPr>
            <p:spPr>
              <a:xfrm>
                <a:off x="2802025" y="3691750"/>
                <a:ext cx="154150" cy="154150"/>
              </a:xfrm>
              <a:custGeom>
                <a:avLst/>
                <a:gdLst/>
                <a:ahLst/>
                <a:cxnLst/>
                <a:rect l="l" t="t" r="r" b="b"/>
                <a:pathLst>
                  <a:path w="6166" h="6166" extrusionOk="0">
                    <a:moveTo>
                      <a:pt x="1" y="0"/>
                    </a:moveTo>
                    <a:lnTo>
                      <a:pt x="1" y="6165"/>
                    </a:lnTo>
                    <a:lnTo>
                      <a:pt x="6166" y="6165"/>
                    </a:lnTo>
                    <a:lnTo>
                      <a:pt x="6166" y="0"/>
                    </a:ln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600" b="0" i="0" u="none" strike="noStrike" cap="none">
                  <a:solidFill>
                    <a:srgbClr val="000000"/>
                  </a:solidFill>
                  <a:latin typeface="Agency FB" panose="020B0503020202020204" pitchFamily="34" charset="0"/>
                  <a:sym typeface="Arial"/>
                </a:endParaRPr>
              </a:p>
            </p:txBody>
          </p:sp>
          <p:sp>
            <p:nvSpPr>
              <p:cNvPr id="64" name="Google Shape;296;p8"/>
              <p:cNvSpPr/>
              <p:nvPr/>
            </p:nvSpPr>
            <p:spPr>
              <a:xfrm>
                <a:off x="3109475" y="3691750"/>
                <a:ext cx="153350" cy="154150"/>
              </a:xfrm>
              <a:custGeom>
                <a:avLst/>
                <a:gdLst/>
                <a:ahLst/>
                <a:cxnLst/>
                <a:rect l="l" t="t" r="r" b="b"/>
                <a:pathLst>
                  <a:path w="6134" h="6166" extrusionOk="0">
                    <a:moveTo>
                      <a:pt x="1" y="0"/>
                    </a:moveTo>
                    <a:lnTo>
                      <a:pt x="1" y="6165"/>
                    </a:lnTo>
                    <a:lnTo>
                      <a:pt x="6133" y="6165"/>
                    </a:lnTo>
                    <a:lnTo>
                      <a:pt x="6133" y="0"/>
                    </a:ln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600" b="0" i="0" u="none" strike="noStrike" cap="none">
                  <a:solidFill>
                    <a:srgbClr val="000000"/>
                  </a:solidFill>
                  <a:latin typeface="Agency FB" panose="020B0503020202020204" pitchFamily="34" charset="0"/>
                  <a:sym typeface="Arial"/>
                </a:endParaRPr>
              </a:p>
            </p:txBody>
          </p:sp>
          <p:sp>
            <p:nvSpPr>
              <p:cNvPr id="65" name="Google Shape;297;p8"/>
              <p:cNvSpPr/>
              <p:nvPr/>
            </p:nvSpPr>
            <p:spPr>
              <a:xfrm>
                <a:off x="3416100" y="3691750"/>
                <a:ext cx="154150" cy="154150"/>
              </a:xfrm>
              <a:custGeom>
                <a:avLst/>
                <a:gdLst/>
                <a:ahLst/>
                <a:cxnLst/>
                <a:rect l="l" t="t" r="r" b="b"/>
                <a:pathLst>
                  <a:path w="6166" h="6166" extrusionOk="0">
                    <a:moveTo>
                      <a:pt x="1" y="0"/>
                    </a:moveTo>
                    <a:lnTo>
                      <a:pt x="1" y="6165"/>
                    </a:lnTo>
                    <a:lnTo>
                      <a:pt x="6166" y="6165"/>
                    </a:lnTo>
                    <a:lnTo>
                      <a:pt x="6166" y="0"/>
                    </a:ln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600" b="0" i="0" u="none" strike="noStrike" cap="none">
                  <a:solidFill>
                    <a:srgbClr val="000000"/>
                  </a:solidFill>
                  <a:latin typeface="Agency FB" panose="020B0503020202020204" pitchFamily="34" charset="0"/>
                  <a:sym typeface="Arial"/>
                </a:endParaRPr>
              </a:p>
            </p:txBody>
          </p:sp>
          <p:sp>
            <p:nvSpPr>
              <p:cNvPr id="66" name="Google Shape;298;p8"/>
              <p:cNvSpPr/>
              <p:nvPr/>
            </p:nvSpPr>
            <p:spPr>
              <a:xfrm>
                <a:off x="3723550" y="3691750"/>
                <a:ext cx="153325" cy="154150"/>
              </a:xfrm>
              <a:custGeom>
                <a:avLst/>
                <a:gdLst/>
                <a:ahLst/>
                <a:cxnLst/>
                <a:rect l="l" t="t" r="r" b="b"/>
                <a:pathLst>
                  <a:path w="6133" h="6166" extrusionOk="0">
                    <a:moveTo>
                      <a:pt x="0" y="0"/>
                    </a:moveTo>
                    <a:lnTo>
                      <a:pt x="0" y="6165"/>
                    </a:lnTo>
                    <a:lnTo>
                      <a:pt x="6133" y="6165"/>
                    </a:lnTo>
                    <a:lnTo>
                      <a:pt x="6133" y="0"/>
                    </a:ln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600" b="0" i="0" u="none" strike="noStrike" cap="none">
                  <a:solidFill>
                    <a:srgbClr val="000000"/>
                  </a:solidFill>
                  <a:latin typeface="Agency FB" panose="020B0503020202020204" pitchFamily="34" charset="0"/>
                  <a:sym typeface="Arial"/>
                </a:endParaRPr>
              </a:p>
            </p:txBody>
          </p:sp>
          <p:sp>
            <p:nvSpPr>
              <p:cNvPr id="67" name="Google Shape;299;p8"/>
              <p:cNvSpPr/>
              <p:nvPr/>
            </p:nvSpPr>
            <p:spPr>
              <a:xfrm>
                <a:off x="4030175" y="3691750"/>
                <a:ext cx="154150" cy="154150"/>
              </a:xfrm>
              <a:custGeom>
                <a:avLst/>
                <a:gdLst/>
                <a:ahLst/>
                <a:cxnLst/>
                <a:rect l="l" t="t" r="r" b="b"/>
                <a:pathLst>
                  <a:path w="6166" h="6166" extrusionOk="0">
                    <a:moveTo>
                      <a:pt x="0" y="0"/>
                    </a:moveTo>
                    <a:lnTo>
                      <a:pt x="0" y="6165"/>
                    </a:lnTo>
                    <a:lnTo>
                      <a:pt x="6166" y="6165"/>
                    </a:lnTo>
                    <a:lnTo>
                      <a:pt x="6166" y="0"/>
                    </a:ln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600" b="0" i="0" u="none" strike="noStrike" cap="none">
                  <a:solidFill>
                    <a:srgbClr val="000000"/>
                  </a:solidFill>
                  <a:latin typeface="Agency FB" panose="020B0503020202020204" pitchFamily="34" charset="0"/>
                  <a:sym typeface="Arial"/>
                </a:endParaRPr>
              </a:p>
            </p:txBody>
          </p:sp>
          <p:sp>
            <p:nvSpPr>
              <p:cNvPr id="68" name="Google Shape;300;p8"/>
              <p:cNvSpPr/>
              <p:nvPr/>
            </p:nvSpPr>
            <p:spPr>
              <a:xfrm>
                <a:off x="2495400" y="3385125"/>
                <a:ext cx="153350" cy="153325"/>
              </a:xfrm>
              <a:custGeom>
                <a:avLst/>
                <a:gdLst/>
                <a:ahLst/>
                <a:cxnLst/>
                <a:rect l="l" t="t" r="r" b="b"/>
                <a:pathLst>
                  <a:path w="6134" h="6133" extrusionOk="0">
                    <a:moveTo>
                      <a:pt x="1" y="0"/>
                    </a:moveTo>
                    <a:lnTo>
                      <a:pt x="1" y="6133"/>
                    </a:lnTo>
                    <a:lnTo>
                      <a:pt x="6133" y="6133"/>
                    </a:lnTo>
                    <a:lnTo>
                      <a:pt x="6133" y="0"/>
                    </a:ln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600" b="0" i="0" u="none" strike="noStrike" cap="none">
                  <a:solidFill>
                    <a:srgbClr val="000000"/>
                  </a:solidFill>
                  <a:latin typeface="Agency FB" panose="020B0503020202020204" pitchFamily="34" charset="0"/>
                  <a:sym typeface="Arial"/>
                </a:endParaRPr>
              </a:p>
            </p:txBody>
          </p:sp>
          <p:sp>
            <p:nvSpPr>
              <p:cNvPr id="69" name="Google Shape;301;p8"/>
              <p:cNvSpPr/>
              <p:nvPr/>
            </p:nvSpPr>
            <p:spPr>
              <a:xfrm>
                <a:off x="2802025" y="3385125"/>
                <a:ext cx="154150" cy="153325"/>
              </a:xfrm>
              <a:custGeom>
                <a:avLst/>
                <a:gdLst/>
                <a:ahLst/>
                <a:cxnLst/>
                <a:rect l="l" t="t" r="r" b="b"/>
                <a:pathLst>
                  <a:path w="6166" h="6133" extrusionOk="0">
                    <a:moveTo>
                      <a:pt x="1" y="0"/>
                    </a:moveTo>
                    <a:lnTo>
                      <a:pt x="1" y="6133"/>
                    </a:lnTo>
                    <a:lnTo>
                      <a:pt x="6166" y="6133"/>
                    </a:lnTo>
                    <a:lnTo>
                      <a:pt x="6166" y="0"/>
                    </a:ln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600" b="0" i="0" u="none" strike="noStrike" cap="none">
                  <a:solidFill>
                    <a:srgbClr val="000000"/>
                  </a:solidFill>
                  <a:latin typeface="Agency FB" panose="020B0503020202020204" pitchFamily="34" charset="0"/>
                  <a:sym typeface="Arial"/>
                </a:endParaRPr>
              </a:p>
            </p:txBody>
          </p:sp>
          <p:sp>
            <p:nvSpPr>
              <p:cNvPr id="70" name="Google Shape;302;p8"/>
              <p:cNvSpPr/>
              <p:nvPr/>
            </p:nvSpPr>
            <p:spPr>
              <a:xfrm>
                <a:off x="4337625" y="3691750"/>
                <a:ext cx="153325" cy="154150"/>
              </a:xfrm>
              <a:custGeom>
                <a:avLst/>
                <a:gdLst/>
                <a:ahLst/>
                <a:cxnLst/>
                <a:rect l="l" t="t" r="r" b="b"/>
                <a:pathLst>
                  <a:path w="6133" h="6166" extrusionOk="0">
                    <a:moveTo>
                      <a:pt x="0" y="0"/>
                    </a:moveTo>
                    <a:lnTo>
                      <a:pt x="0" y="6165"/>
                    </a:lnTo>
                    <a:lnTo>
                      <a:pt x="6133" y="6165"/>
                    </a:lnTo>
                    <a:lnTo>
                      <a:pt x="6133" y="0"/>
                    </a:ln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600" b="0" i="0" u="none" strike="noStrike" cap="none">
                  <a:solidFill>
                    <a:srgbClr val="000000"/>
                  </a:solidFill>
                  <a:latin typeface="Agency FB" panose="020B0503020202020204" pitchFamily="34" charset="0"/>
                  <a:sym typeface="Arial"/>
                </a:endParaRPr>
              </a:p>
            </p:txBody>
          </p:sp>
          <p:sp>
            <p:nvSpPr>
              <p:cNvPr id="71" name="Google Shape;303;p8"/>
              <p:cNvSpPr/>
              <p:nvPr/>
            </p:nvSpPr>
            <p:spPr>
              <a:xfrm>
                <a:off x="4644250" y="3691750"/>
                <a:ext cx="154150" cy="154150"/>
              </a:xfrm>
              <a:custGeom>
                <a:avLst/>
                <a:gdLst/>
                <a:ahLst/>
                <a:cxnLst/>
                <a:rect l="l" t="t" r="r" b="b"/>
                <a:pathLst>
                  <a:path w="6166" h="6166" extrusionOk="0">
                    <a:moveTo>
                      <a:pt x="0" y="0"/>
                    </a:moveTo>
                    <a:lnTo>
                      <a:pt x="0" y="6165"/>
                    </a:lnTo>
                    <a:lnTo>
                      <a:pt x="6165" y="6165"/>
                    </a:lnTo>
                    <a:lnTo>
                      <a:pt x="6165" y="0"/>
                    </a:ln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600" b="0" i="0" u="none" strike="noStrike" cap="none">
                  <a:solidFill>
                    <a:srgbClr val="000000"/>
                  </a:solidFill>
                  <a:latin typeface="Agency FB" panose="020B0503020202020204" pitchFamily="34" charset="0"/>
                  <a:sym typeface="Arial"/>
                </a:endParaRPr>
              </a:p>
            </p:txBody>
          </p:sp>
          <p:sp>
            <p:nvSpPr>
              <p:cNvPr id="72" name="Google Shape;304;p8"/>
              <p:cNvSpPr/>
              <p:nvPr/>
            </p:nvSpPr>
            <p:spPr>
              <a:xfrm>
                <a:off x="2802025" y="3999175"/>
                <a:ext cx="154150" cy="153350"/>
              </a:xfrm>
              <a:custGeom>
                <a:avLst/>
                <a:gdLst/>
                <a:ahLst/>
                <a:cxnLst/>
                <a:rect l="l" t="t" r="r" b="b"/>
                <a:pathLst>
                  <a:path w="6166" h="6134" extrusionOk="0">
                    <a:moveTo>
                      <a:pt x="1" y="1"/>
                    </a:moveTo>
                    <a:lnTo>
                      <a:pt x="1" y="6133"/>
                    </a:lnTo>
                    <a:lnTo>
                      <a:pt x="6166" y="6133"/>
                    </a:lnTo>
                    <a:lnTo>
                      <a:pt x="6166" y="1"/>
                    </a:ln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600" b="0" i="0" u="none" strike="noStrike" cap="none">
                  <a:solidFill>
                    <a:srgbClr val="000000"/>
                  </a:solidFill>
                  <a:latin typeface="Agency FB" panose="020B0503020202020204" pitchFamily="34" charset="0"/>
                  <a:sym typeface="Arial"/>
                </a:endParaRPr>
              </a:p>
            </p:txBody>
          </p:sp>
          <p:sp>
            <p:nvSpPr>
              <p:cNvPr id="73" name="Google Shape;305;p8"/>
              <p:cNvSpPr/>
              <p:nvPr/>
            </p:nvSpPr>
            <p:spPr>
              <a:xfrm>
                <a:off x="3109475" y="3999175"/>
                <a:ext cx="153350" cy="153350"/>
              </a:xfrm>
              <a:custGeom>
                <a:avLst/>
                <a:gdLst/>
                <a:ahLst/>
                <a:cxnLst/>
                <a:rect l="l" t="t" r="r" b="b"/>
                <a:pathLst>
                  <a:path w="6134" h="6134" extrusionOk="0">
                    <a:moveTo>
                      <a:pt x="1" y="1"/>
                    </a:moveTo>
                    <a:lnTo>
                      <a:pt x="1" y="6133"/>
                    </a:lnTo>
                    <a:lnTo>
                      <a:pt x="6133" y="6133"/>
                    </a:lnTo>
                    <a:lnTo>
                      <a:pt x="6133" y="1"/>
                    </a:ln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600" b="0" i="0" u="none" strike="noStrike" cap="none">
                  <a:solidFill>
                    <a:srgbClr val="000000"/>
                  </a:solidFill>
                  <a:latin typeface="Agency FB" panose="020B0503020202020204" pitchFamily="34" charset="0"/>
                  <a:sym typeface="Arial"/>
                </a:endParaRPr>
              </a:p>
            </p:txBody>
          </p:sp>
          <p:sp>
            <p:nvSpPr>
              <p:cNvPr id="74" name="Google Shape;306;p8"/>
              <p:cNvSpPr/>
              <p:nvPr/>
            </p:nvSpPr>
            <p:spPr>
              <a:xfrm>
                <a:off x="2802025" y="2771050"/>
                <a:ext cx="154150" cy="153325"/>
              </a:xfrm>
              <a:custGeom>
                <a:avLst/>
                <a:gdLst/>
                <a:ahLst/>
                <a:cxnLst/>
                <a:rect l="l" t="t" r="r" b="b"/>
                <a:pathLst>
                  <a:path w="6166" h="6133" extrusionOk="0">
                    <a:moveTo>
                      <a:pt x="1" y="0"/>
                    </a:moveTo>
                    <a:lnTo>
                      <a:pt x="1" y="6133"/>
                    </a:lnTo>
                    <a:lnTo>
                      <a:pt x="6166" y="6133"/>
                    </a:lnTo>
                    <a:lnTo>
                      <a:pt x="6166" y="0"/>
                    </a:ln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600" b="0" i="0" u="none" strike="noStrike" cap="none">
                  <a:solidFill>
                    <a:srgbClr val="000000"/>
                  </a:solidFill>
                  <a:latin typeface="Agency FB" panose="020B0503020202020204" pitchFamily="34" charset="0"/>
                  <a:sym typeface="Arial"/>
                </a:endParaRPr>
              </a:p>
            </p:txBody>
          </p:sp>
          <p:sp>
            <p:nvSpPr>
              <p:cNvPr id="75" name="Google Shape;307;p8"/>
              <p:cNvSpPr/>
              <p:nvPr/>
            </p:nvSpPr>
            <p:spPr>
              <a:xfrm>
                <a:off x="2802025" y="2463600"/>
                <a:ext cx="154150" cy="154150"/>
              </a:xfrm>
              <a:custGeom>
                <a:avLst/>
                <a:gdLst/>
                <a:ahLst/>
                <a:cxnLst/>
                <a:rect l="l" t="t" r="r" b="b"/>
                <a:pathLst>
                  <a:path w="6166" h="6166" extrusionOk="0">
                    <a:moveTo>
                      <a:pt x="1" y="1"/>
                    </a:moveTo>
                    <a:lnTo>
                      <a:pt x="1" y="6166"/>
                    </a:lnTo>
                    <a:lnTo>
                      <a:pt x="6166" y="6166"/>
                    </a:lnTo>
                    <a:lnTo>
                      <a:pt x="6166" y="1"/>
                    </a:ln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600" b="0" i="0" u="none" strike="noStrike" cap="none">
                  <a:solidFill>
                    <a:srgbClr val="000000"/>
                  </a:solidFill>
                  <a:latin typeface="Agency FB" panose="020B0503020202020204" pitchFamily="34" charset="0"/>
                  <a:sym typeface="Arial"/>
                </a:endParaRPr>
              </a:p>
            </p:txBody>
          </p:sp>
          <p:sp>
            <p:nvSpPr>
              <p:cNvPr id="76" name="Google Shape;308;p8"/>
              <p:cNvSpPr/>
              <p:nvPr/>
            </p:nvSpPr>
            <p:spPr>
              <a:xfrm>
                <a:off x="2802025" y="3077675"/>
                <a:ext cx="154150" cy="154150"/>
              </a:xfrm>
              <a:custGeom>
                <a:avLst/>
                <a:gdLst/>
                <a:ahLst/>
                <a:cxnLst/>
                <a:rect l="l" t="t" r="r" b="b"/>
                <a:pathLst>
                  <a:path w="6166" h="6166" extrusionOk="0">
                    <a:moveTo>
                      <a:pt x="1" y="0"/>
                    </a:moveTo>
                    <a:lnTo>
                      <a:pt x="1" y="6166"/>
                    </a:lnTo>
                    <a:lnTo>
                      <a:pt x="6166" y="6166"/>
                    </a:lnTo>
                    <a:lnTo>
                      <a:pt x="6166" y="0"/>
                    </a:ln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600" b="0" i="0" u="none" strike="noStrike" cap="none">
                  <a:solidFill>
                    <a:srgbClr val="000000"/>
                  </a:solidFill>
                  <a:latin typeface="Agency FB" panose="020B0503020202020204" pitchFamily="34" charset="0"/>
                  <a:sym typeface="Arial"/>
                </a:endParaRPr>
              </a:p>
            </p:txBody>
          </p:sp>
          <p:sp>
            <p:nvSpPr>
              <p:cNvPr id="77" name="Google Shape;309;p8"/>
              <p:cNvSpPr/>
              <p:nvPr/>
            </p:nvSpPr>
            <p:spPr>
              <a:xfrm>
                <a:off x="2495400" y="2771050"/>
                <a:ext cx="153350" cy="153325"/>
              </a:xfrm>
              <a:custGeom>
                <a:avLst/>
                <a:gdLst/>
                <a:ahLst/>
                <a:cxnLst/>
                <a:rect l="l" t="t" r="r" b="b"/>
                <a:pathLst>
                  <a:path w="6134" h="6133" extrusionOk="0">
                    <a:moveTo>
                      <a:pt x="1" y="0"/>
                    </a:moveTo>
                    <a:lnTo>
                      <a:pt x="1" y="6133"/>
                    </a:lnTo>
                    <a:lnTo>
                      <a:pt x="6133" y="6133"/>
                    </a:lnTo>
                    <a:lnTo>
                      <a:pt x="6133" y="0"/>
                    </a:ln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600" b="0" i="0" u="none" strike="noStrike" cap="none">
                  <a:solidFill>
                    <a:srgbClr val="000000"/>
                  </a:solidFill>
                  <a:latin typeface="Agency FB" panose="020B0503020202020204" pitchFamily="34" charset="0"/>
                  <a:sym typeface="Arial"/>
                </a:endParaRPr>
              </a:p>
            </p:txBody>
          </p:sp>
          <p:sp>
            <p:nvSpPr>
              <p:cNvPr id="78" name="Google Shape;310;p8"/>
              <p:cNvSpPr/>
              <p:nvPr/>
            </p:nvSpPr>
            <p:spPr>
              <a:xfrm>
                <a:off x="2495400" y="2463600"/>
                <a:ext cx="153350" cy="154150"/>
              </a:xfrm>
              <a:custGeom>
                <a:avLst/>
                <a:gdLst/>
                <a:ahLst/>
                <a:cxnLst/>
                <a:rect l="l" t="t" r="r" b="b"/>
                <a:pathLst>
                  <a:path w="6134" h="6166" extrusionOk="0">
                    <a:moveTo>
                      <a:pt x="1" y="1"/>
                    </a:moveTo>
                    <a:lnTo>
                      <a:pt x="1" y="6166"/>
                    </a:lnTo>
                    <a:lnTo>
                      <a:pt x="6133" y="6166"/>
                    </a:lnTo>
                    <a:lnTo>
                      <a:pt x="6133" y="1"/>
                    </a:ln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600" b="0" i="0" u="none" strike="noStrike" cap="none">
                  <a:solidFill>
                    <a:srgbClr val="000000"/>
                  </a:solidFill>
                  <a:latin typeface="Agency FB" panose="020B0503020202020204" pitchFamily="34" charset="0"/>
                  <a:sym typeface="Arial"/>
                </a:endParaRPr>
              </a:p>
            </p:txBody>
          </p:sp>
          <p:sp>
            <p:nvSpPr>
              <p:cNvPr id="79" name="Google Shape;311;p8"/>
              <p:cNvSpPr/>
              <p:nvPr/>
            </p:nvSpPr>
            <p:spPr>
              <a:xfrm>
                <a:off x="2495400" y="3077675"/>
                <a:ext cx="153350" cy="154150"/>
              </a:xfrm>
              <a:custGeom>
                <a:avLst/>
                <a:gdLst/>
                <a:ahLst/>
                <a:cxnLst/>
                <a:rect l="l" t="t" r="r" b="b"/>
                <a:pathLst>
                  <a:path w="6134" h="6166" extrusionOk="0">
                    <a:moveTo>
                      <a:pt x="1" y="0"/>
                    </a:moveTo>
                    <a:lnTo>
                      <a:pt x="1" y="6166"/>
                    </a:lnTo>
                    <a:lnTo>
                      <a:pt x="6133" y="6166"/>
                    </a:lnTo>
                    <a:lnTo>
                      <a:pt x="6133" y="0"/>
                    </a:ln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600" b="0" i="0" u="none" strike="noStrike" cap="none">
                  <a:solidFill>
                    <a:srgbClr val="000000"/>
                  </a:solidFill>
                  <a:latin typeface="Agency FB" panose="020B0503020202020204" pitchFamily="34" charset="0"/>
                  <a:sym typeface="Arial"/>
                </a:endParaRPr>
              </a:p>
            </p:txBody>
          </p:sp>
          <p:sp>
            <p:nvSpPr>
              <p:cNvPr id="80" name="Google Shape;312;p8"/>
              <p:cNvSpPr/>
              <p:nvPr/>
            </p:nvSpPr>
            <p:spPr>
              <a:xfrm>
                <a:off x="3416100" y="3999175"/>
                <a:ext cx="154150" cy="153350"/>
              </a:xfrm>
              <a:custGeom>
                <a:avLst/>
                <a:gdLst/>
                <a:ahLst/>
                <a:cxnLst/>
                <a:rect l="l" t="t" r="r" b="b"/>
                <a:pathLst>
                  <a:path w="6166" h="6134" extrusionOk="0">
                    <a:moveTo>
                      <a:pt x="1" y="1"/>
                    </a:moveTo>
                    <a:lnTo>
                      <a:pt x="1" y="6133"/>
                    </a:lnTo>
                    <a:lnTo>
                      <a:pt x="6166" y="6133"/>
                    </a:lnTo>
                    <a:lnTo>
                      <a:pt x="6166" y="1"/>
                    </a:ln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600" b="0" i="0" u="none" strike="noStrike" cap="none">
                  <a:solidFill>
                    <a:srgbClr val="000000"/>
                  </a:solidFill>
                  <a:latin typeface="Agency FB" panose="020B0503020202020204" pitchFamily="34" charset="0"/>
                  <a:sym typeface="Arial"/>
                </a:endParaRPr>
              </a:p>
            </p:txBody>
          </p:sp>
          <p:sp>
            <p:nvSpPr>
              <p:cNvPr id="81" name="Google Shape;313;p8"/>
              <p:cNvSpPr/>
              <p:nvPr/>
            </p:nvSpPr>
            <p:spPr>
              <a:xfrm>
                <a:off x="3723550" y="3999175"/>
                <a:ext cx="153325" cy="153350"/>
              </a:xfrm>
              <a:custGeom>
                <a:avLst/>
                <a:gdLst/>
                <a:ahLst/>
                <a:cxnLst/>
                <a:rect l="l" t="t" r="r" b="b"/>
                <a:pathLst>
                  <a:path w="6133" h="6134" extrusionOk="0">
                    <a:moveTo>
                      <a:pt x="0" y="1"/>
                    </a:moveTo>
                    <a:lnTo>
                      <a:pt x="0" y="6133"/>
                    </a:lnTo>
                    <a:lnTo>
                      <a:pt x="6133" y="6133"/>
                    </a:lnTo>
                    <a:lnTo>
                      <a:pt x="6133" y="1"/>
                    </a:ln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600" b="0" i="0" u="none" strike="noStrike" cap="none">
                  <a:solidFill>
                    <a:srgbClr val="000000"/>
                  </a:solidFill>
                  <a:latin typeface="Agency FB" panose="020B0503020202020204" pitchFamily="34" charset="0"/>
                  <a:sym typeface="Arial"/>
                </a:endParaRPr>
              </a:p>
            </p:txBody>
          </p:sp>
          <p:sp>
            <p:nvSpPr>
              <p:cNvPr id="82" name="Google Shape;314;p8"/>
              <p:cNvSpPr/>
              <p:nvPr/>
            </p:nvSpPr>
            <p:spPr>
              <a:xfrm>
                <a:off x="4030175" y="3999175"/>
                <a:ext cx="154150" cy="153350"/>
              </a:xfrm>
              <a:custGeom>
                <a:avLst/>
                <a:gdLst/>
                <a:ahLst/>
                <a:cxnLst/>
                <a:rect l="l" t="t" r="r" b="b"/>
                <a:pathLst>
                  <a:path w="6166" h="6134" extrusionOk="0">
                    <a:moveTo>
                      <a:pt x="0" y="1"/>
                    </a:moveTo>
                    <a:lnTo>
                      <a:pt x="0" y="6133"/>
                    </a:lnTo>
                    <a:lnTo>
                      <a:pt x="6166" y="6133"/>
                    </a:lnTo>
                    <a:lnTo>
                      <a:pt x="6166" y="1"/>
                    </a:ln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600" b="0" i="0" u="none" strike="noStrike" cap="none">
                  <a:solidFill>
                    <a:srgbClr val="000000"/>
                  </a:solidFill>
                  <a:latin typeface="Agency FB" panose="020B0503020202020204" pitchFamily="34" charset="0"/>
                  <a:sym typeface="Arial"/>
                </a:endParaRPr>
              </a:p>
            </p:txBody>
          </p:sp>
          <p:sp>
            <p:nvSpPr>
              <p:cNvPr id="83" name="Google Shape;315;p8"/>
              <p:cNvSpPr/>
              <p:nvPr/>
            </p:nvSpPr>
            <p:spPr>
              <a:xfrm>
                <a:off x="4337625" y="3999175"/>
                <a:ext cx="153325" cy="153350"/>
              </a:xfrm>
              <a:custGeom>
                <a:avLst/>
                <a:gdLst/>
                <a:ahLst/>
                <a:cxnLst/>
                <a:rect l="l" t="t" r="r" b="b"/>
                <a:pathLst>
                  <a:path w="6133" h="6134" extrusionOk="0">
                    <a:moveTo>
                      <a:pt x="0" y="1"/>
                    </a:moveTo>
                    <a:lnTo>
                      <a:pt x="0" y="6133"/>
                    </a:lnTo>
                    <a:lnTo>
                      <a:pt x="6133" y="6133"/>
                    </a:lnTo>
                    <a:lnTo>
                      <a:pt x="6133" y="1"/>
                    </a:ln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600" b="0" i="0" u="none" strike="noStrike" cap="none">
                  <a:solidFill>
                    <a:srgbClr val="000000"/>
                  </a:solidFill>
                  <a:latin typeface="Agency FB" panose="020B0503020202020204" pitchFamily="34" charset="0"/>
                  <a:sym typeface="Arial"/>
                </a:endParaRPr>
              </a:p>
            </p:txBody>
          </p:sp>
          <p:sp>
            <p:nvSpPr>
              <p:cNvPr id="84" name="Google Shape;316;p8"/>
              <p:cNvSpPr/>
              <p:nvPr/>
            </p:nvSpPr>
            <p:spPr>
              <a:xfrm>
                <a:off x="4644250" y="3999175"/>
                <a:ext cx="154150" cy="153350"/>
              </a:xfrm>
              <a:custGeom>
                <a:avLst/>
                <a:gdLst/>
                <a:ahLst/>
                <a:cxnLst/>
                <a:rect l="l" t="t" r="r" b="b"/>
                <a:pathLst>
                  <a:path w="6166" h="6134" extrusionOk="0">
                    <a:moveTo>
                      <a:pt x="0" y="1"/>
                    </a:moveTo>
                    <a:lnTo>
                      <a:pt x="0" y="6133"/>
                    </a:lnTo>
                    <a:lnTo>
                      <a:pt x="6165" y="6133"/>
                    </a:lnTo>
                    <a:lnTo>
                      <a:pt x="6165" y="1"/>
                    </a:ln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600" b="0" i="0" u="none" strike="noStrike" cap="none">
                  <a:solidFill>
                    <a:srgbClr val="000000"/>
                  </a:solidFill>
                  <a:latin typeface="Agency FB" panose="020B0503020202020204" pitchFamily="34" charset="0"/>
                  <a:sym typeface="Arial"/>
                </a:endParaRPr>
              </a:p>
            </p:txBody>
          </p:sp>
          <p:sp>
            <p:nvSpPr>
              <p:cNvPr id="85" name="Google Shape;317;p8"/>
              <p:cNvSpPr/>
              <p:nvPr/>
            </p:nvSpPr>
            <p:spPr>
              <a:xfrm>
                <a:off x="4951675" y="3691750"/>
                <a:ext cx="153350" cy="154150"/>
              </a:xfrm>
              <a:custGeom>
                <a:avLst/>
                <a:gdLst/>
                <a:ahLst/>
                <a:cxnLst/>
                <a:rect l="l" t="t" r="r" b="b"/>
                <a:pathLst>
                  <a:path w="6134" h="6166" extrusionOk="0">
                    <a:moveTo>
                      <a:pt x="1" y="0"/>
                    </a:moveTo>
                    <a:lnTo>
                      <a:pt x="1" y="6165"/>
                    </a:lnTo>
                    <a:lnTo>
                      <a:pt x="6133" y="6165"/>
                    </a:lnTo>
                    <a:lnTo>
                      <a:pt x="6133" y="0"/>
                    </a:ln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600" b="0" i="0" u="none" strike="noStrike" cap="none">
                  <a:solidFill>
                    <a:srgbClr val="000000"/>
                  </a:solidFill>
                  <a:latin typeface="Agency FB" panose="020B0503020202020204" pitchFamily="34" charset="0"/>
                  <a:sym typeface="Arial"/>
                </a:endParaRPr>
              </a:p>
            </p:txBody>
          </p:sp>
          <p:sp>
            <p:nvSpPr>
              <p:cNvPr id="86" name="Google Shape;318;p8"/>
              <p:cNvSpPr/>
              <p:nvPr/>
            </p:nvSpPr>
            <p:spPr>
              <a:xfrm>
                <a:off x="1728025" y="775525"/>
                <a:ext cx="4144375" cy="4144375"/>
              </a:xfrm>
              <a:custGeom>
                <a:avLst/>
                <a:gdLst/>
                <a:ahLst/>
                <a:cxnLst/>
                <a:rect l="l" t="t" r="r" b="b"/>
                <a:pathLst>
                  <a:path w="165775" h="165775" extrusionOk="0">
                    <a:moveTo>
                      <a:pt x="154097" y="12298"/>
                    </a:moveTo>
                    <a:lnTo>
                      <a:pt x="154097" y="154292"/>
                    </a:lnTo>
                    <a:lnTo>
                      <a:pt x="12102" y="154292"/>
                    </a:lnTo>
                    <a:lnTo>
                      <a:pt x="12102" y="12298"/>
                    </a:lnTo>
                    <a:close/>
                    <a:moveTo>
                      <a:pt x="14810" y="0"/>
                    </a:moveTo>
                    <a:lnTo>
                      <a:pt x="14810" y="6166"/>
                    </a:lnTo>
                    <a:lnTo>
                      <a:pt x="5970" y="6166"/>
                    </a:lnTo>
                    <a:lnTo>
                      <a:pt x="5970" y="19181"/>
                    </a:lnTo>
                    <a:lnTo>
                      <a:pt x="0" y="19181"/>
                    </a:lnTo>
                    <a:lnTo>
                      <a:pt x="0" y="25314"/>
                    </a:lnTo>
                    <a:lnTo>
                      <a:pt x="5970" y="25314"/>
                    </a:lnTo>
                    <a:lnTo>
                      <a:pt x="5970" y="37579"/>
                    </a:lnTo>
                    <a:lnTo>
                      <a:pt x="0" y="37579"/>
                    </a:lnTo>
                    <a:lnTo>
                      <a:pt x="0" y="43711"/>
                    </a:lnTo>
                    <a:lnTo>
                      <a:pt x="5970" y="43711"/>
                    </a:lnTo>
                    <a:lnTo>
                      <a:pt x="5970" y="55944"/>
                    </a:lnTo>
                    <a:lnTo>
                      <a:pt x="0" y="55944"/>
                    </a:lnTo>
                    <a:lnTo>
                      <a:pt x="0" y="62109"/>
                    </a:lnTo>
                    <a:lnTo>
                      <a:pt x="5970" y="62109"/>
                    </a:lnTo>
                    <a:lnTo>
                      <a:pt x="5970" y="74341"/>
                    </a:lnTo>
                    <a:lnTo>
                      <a:pt x="0" y="74341"/>
                    </a:lnTo>
                    <a:lnTo>
                      <a:pt x="0" y="80474"/>
                    </a:lnTo>
                    <a:lnTo>
                      <a:pt x="5970" y="80474"/>
                    </a:lnTo>
                    <a:lnTo>
                      <a:pt x="5970" y="92739"/>
                    </a:lnTo>
                    <a:lnTo>
                      <a:pt x="0" y="92739"/>
                    </a:lnTo>
                    <a:lnTo>
                      <a:pt x="0" y="98871"/>
                    </a:lnTo>
                    <a:lnTo>
                      <a:pt x="5970" y="98871"/>
                    </a:lnTo>
                    <a:lnTo>
                      <a:pt x="5970" y="111136"/>
                    </a:lnTo>
                    <a:lnTo>
                      <a:pt x="0" y="111136"/>
                    </a:lnTo>
                    <a:lnTo>
                      <a:pt x="0" y="117269"/>
                    </a:lnTo>
                    <a:lnTo>
                      <a:pt x="5970" y="117269"/>
                    </a:lnTo>
                    <a:lnTo>
                      <a:pt x="5970" y="129501"/>
                    </a:lnTo>
                    <a:lnTo>
                      <a:pt x="0" y="129501"/>
                    </a:lnTo>
                    <a:lnTo>
                      <a:pt x="0" y="135634"/>
                    </a:lnTo>
                    <a:lnTo>
                      <a:pt x="5970" y="135634"/>
                    </a:lnTo>
                    <a:lnTo>
                      <a:pt x="5970" y="147899"/>
                    </a:lnTo>
                    <a:lnTo>
                      <a:pt x="0" y="147899"/>
                    </a:lnTo>
                    <a:lnTo>
                      <a:pt x="0" y="154031"/>
                    </a:lnTo>
                    <a:lnTo>
                      <a:pt x="5970" y="154031"/>
                    </a:lnTo>
                    <a:lnTo>
                      <a:pt x="5970" y="160425"/>
                    </a:lnTo>
                    <a:lnTo>
                      <a:pt x="15332" y="160425"/>
                    </a:lnTo>
                    <a:lnTo>
                      <a:pt x="15332" y="165775"/>
                    </a:lnTo>
                    <a:lnTo>
                      <a:pt x="21497" y="165775"/>
                    </a:lnTo>
                    <a:lnTo>
                      <a:pt x="21497" y="160425"/>
                    </a:lnTo>
                    <a:lnTo>
                      <a:pt x="33729" y="160425"/>
                    </a:lnTo>
                    <a:lnTo>
                      <a:pt x="33729" y="165775"/>
                    </a:lnTo>
                    <a:lnTo>
                      <a:pt x="39862" y="165775"/>
                    </a:lnTo>
                    <a:lnTo>
                      <a:pt x="39862" y="160425"/>
                    </a:lnTo>
                    <a:lnTo>
                      <a:pt x="52127" y="160425"/>
                    </a:lnTo>
                    <a:lnTo>
                      <a:pt x="52127" y="165775"/>
                    </a:lnTo>
                    <a:lnTo>
                      <a:pt x="58260" y="165775"/>
                    </a:lnTo>
                    <a:lnTo>
                      <a:pt x="58260" y="160425"/>
                    </a:lnTo>
                    <a:lnTo>
                      <a:pt x="70492" y="160425"/>
                    </a:lnTo>
                    <a:lnTo>
                      <a:pt x="70492" y="165775"/>
                    </a:lnTo>
                    <a:lnTo>
                      <a:pt x="76657" y="165775"/>
                    </a:lnTo>
                    <a:lnTo>
                      <a:pt x="76657" y="160425"/>
                    </a:lnTo>
                    <a:lnTo>
                      <a:pt x="88890" y="160425"/>
                    </a:lnTo>
                    <a:lnTo>
                      <a:pt x="88890" y="165775"/>
                    </a:lnTo>
                    <a:lnTo>
                      <a:pt x="95022" y="165775"/>
                    </a:lnTo>
                    <a:lnTo>
                      <a:pt x="95022" y="160425"/>
                    </a:lnTo>
                    <a:lnTo>
                      <a:pt x="107287" y="160425"/>
                    </a:lnTo>
                    <a:lnTo>
                      <a:pt x="107287" y="165775"/>
                    </a:lnTo>
                    <a:lnTo>
                      <a:pt x="113420" y="165775"/>
                    </a:lnTo>
                    <a:lnTo>
                      <a:pt x="113420" y="160425"/>
                    </a:lnTo>
                    <a:lnTo>
                      <a:pt x="125685" y="160425"/>
                    </a:lnTo>
                    <a:lnTo>
                      <a:pt x="125685" y="165775"/>
                    </a:lnTo>
                    <a:lnTo>
                      <a:pt x="131817" y="165775"/>
                    </a:lnTo>
                    <a:lnTo>
                      <a:pt x="131817" y="160425"/>
                    </a:lnTo>
                    <a:lnTo>
                      <a:pt x="144050" y="160425"/>
                    </a:lnTo>
                    <a:lnTo>
                      <a:pt x="144050" y="165775"/>
                    </a:lnTo>
                    <a:lnTo>
                      <a:pt x="150182" y="165775"/>
                    </a:lnTo>
                    <a:lnTo>
                      <a:pt x="150182" y="160425"/>
                    </a:lnTo>
                    <a:lnTo>
                      <a:pt x="160229" y="160425"/>
                    </a:lnTo>
                    <a:lnTo>
                      <a:pt x="160229" y="150215"/>
                    </a:lnTo>
                    <a:lnTo>
                      <a:pt x="165775" y="150215"/>
                    </a:lnTo>
                    <a:lnTo>
                      <a:pt x="165775" y="144050"/>
                    </a:lnTo>
                    <a:lnTo>
                      <a:pt x="160229" y="144050"/>
                    </a:lnTo>
                    <a:lnTo>
                      <a:pt x="160229" y="131817"/>
                    </a:lnTo>
                    <a:lnTo>
                      <a:pt x="165775" y="131817"/>
                    </a:lnTo>
                    <a:lnTo>
                      <a:pt x="165775" y="125685"/>
                    </a:lnTo>
                    <a:lnTo>
                      <a:pt x="160229" y="125685"/>
                    </a:lnTo>
                    <a:lnTo>
                      <a:pt x="160229" y="113420"/>
                    </a:lnTo>
                    <a:lnTo>
                      <a:pt x="165775" y="113420"/>
                    </a:lnTo>
                    <a:lnTo>
                      <a:pt x="165775" y="107287"/>
                    </a:lnTo>
                    <a:lnTo>
                      <a:pt x="160229" y="107287"/>
                    </a:lnTo>
                    <a:lnTo>
                      <a:pt x="160229" y="95022"/>
                    </a:lnTo>
                    <a:lnTo>
                      <a:pt x="165775" y="95022"/>
                    </a:lnTo>
                    <a:lnTo>
                      <a:pt x="165775" y="88890"/>
                    </a:lnTo>
                    <a:lnTo>
                      <a:pt x="160229" y="88890"/>
                    </a:lnTo>
                    <a:lnTo>
                      <a:pt x="160229" y="76657"/>
                    </a:lnTo>
                    <a:lnTo>
                      <a:pt x="165775" y="76657"/>
                    </a:lnTo>
                    <a:lnTo>
                      <a:pt x="165775" y="70525"/>
                    </a:lnTo>
                    <a:lnTo>
                      <a:pt x="160229" y="70525"/>
                    </a:lnTo>
                    <a:lnTo>
                      <a:pt x="160229" y="58260"/>
                    </a:lnTo>
                    <a:lnTo>
                      <a:pt x="165775" y="58260"/>
                    </a:lnTo>
                    <a:lnTo>
                      <a:pt x="165775" y="52127"/>
                    </a:lnTo>
                    <a:lnTo>
                      <a:pt x="160229" y="52127"/>
                    </a:lnTo>
                    <a:lnTo>
                      <a:pt x="160229" y="39862"/>
                    </a:lnTo>
                    <a:lnTo>
                      <a:pt x="165775" y="39862"/>
                    </a:lnTo>
                    <a:lnTo>
                      <a:pt x="165775" y="33729"/>
                    </a:lnTo>
                    <a:lnTo>
                      <a:pt x="160229" y="33729"/>
                    </a:lnTo>
                    <a:lnTo>
                      <a:pt x="160229" y="21497"/>
                    </a:lnTo>
                    <a:lnTo>
                      <a:pt x="165775" y="21497"/>
                    </a:lnTo>
                    <a:lnTo>
                      <a:pt x="165775" y="15332"/>
                    </a:lnTo>
                    <a:lnTo>
                      <a:pt x="160229" y="15332"/>
                    </a:lnTo>
                    <a:lnTo>
                      <a:pt x="160229" y="6166"/>
                    </a:lnTo>
                    <a:lnTo>
                      <a:pt x="149660" y="6166"/>
                    </a:lnTo>
                    <a:lnTo>
                      <a:pt x="149660" y="0"/>
                    </a:lnTo>
                    <a:lnTo>
                      <a:pt x="143528" y="0"/>
                    </a:lnTo>
                    <a:lnTo>
                      <a:pt x="143528" y="6166"/>
                    </a:lnTo>
                    <a:lnTo>
                      <a:pt x="131263" y="6166"/>
                    </a:lnTo>
                    <a:lnTo>
                      <a:pt x="131263" y="0"/>
                    </a:lnTo>
                    <a:lnTo>
                      <a:pt x="125130" y="0"/>
                    </a:lnTo>
                    <a:lnTo>
                      <a:pt x="125130" y="6166"/>
                    </a:lnTo>
                    <a:lnTo>
                      <a:pt x="112898" y="6166"/>
                    </a:lnTo>
                    <a:lnTo>
                      <a:pt x="112898" y="0"/>
                    </a:lnTo>
                    <a:lnTo>
                      <a:pt x="106733" y="0"/>
                    </a:lnTo>
                    <a:lnTo>
                      <a:pt x="106733" y="6166"/>
                    </a:lnTo>
                    <a:lnTo>
                      <a:pt x="94500" y="6166"/>
                    </a:lnTo>
                    <a:lnTo>
                      <a:pt x="94500" y="0"/>
                    </a:lnTo>
                    <a:lnTo>
                      <a:pt x="88368" y="0"/>
                    </a:lnTo>
                    <a:lnTo>
                      <a:pt x="88368" y="6166"/>
                    </a:lnTo>
                    <a:lnTo>
                      <a:pt x="76103" y="6166"/>
                    </a:lnTo>
                    <a:lnTo>
                      <a:pt x="76103" y="0"/>
                    </a:lnTo>
                    <a:lnTo>
                      <a:pt x="69970" y="0"/>
                    </a:lnTo>
                    <a:lnTo>
                      <a:pt x="69970" y="6166"/>
                    </a:lnTo>
                    <a:lnTo>
                      <a:pt x="57738" y="6166"/>
                    </a:lnTo>
                    <a:lnTo>
                      <a:pt x="57738" y="0"/>
                    </a:lnTo>
                    <a:lnTo>
                      <a:pt x="51572" y="0"/>
                    </a:lnTo>
                    <a:lnTo>
                      <a:pt x="51572" y="6166"/>
                    </a:lnTo>
                    <a:lnTo>
                      <a:pt x="39340" y="6166"/>
                    </a:lnTo>
                    <a:lnTo>
                      <a:pt x="39340" y="0"/>
                    </a:lnTo>
                    <a:lnTo>
                      <a:pt x="33208" y="0"/>
                    </a:lnTo>
                    <a:lnTo>
                      <a:pt x="33208" y="6166"/>
                    </a:lnTo>
                    <a:lnTo>
                      <a:pt x="20942" y="6166"/>
                    </a:lnTo>
                    <a:lnTo>
                      <a:pt x="20942" y="0"/>
                    </a:ln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600" b="0" i="0" u="none" strike="noStrike" cap="none">
                  <a:solidFill>
                    <a:srgbClr val="000000"/>
                  </a:solidFill>
                  <a:latin typeface="Agency FB" panose="020B0503020202020204" pitchFamily="34" charset="0"/>
                  <a:sym typeface="Arial"/>
                </a:endParaRPr>
              </a:p>
            </p:txBody>
          </p:sp>
          <p:sp>
            <p:nvSpPr>
              <p:cNvPr id="89" name="Google Shape;321;p8"/>
              <p:cNvSpPr/>
              <p:nvPr/>
            </p:nvSpPr>
            <p:spPr>
              <a:xfrm>
                <a:off x="2098250" y="238125"/>
                <a:ext cx="153350" cy="384100"/>
              </a:xfrm>
              <a:custGeom>
                <a:avLst/>
                <a:gdLst/>
                <a:ahLst/>
                <a:cxnLst/>
                <a:rect l="l" t="t" r="r" b="b"/>
                <a:pathLst>
                  <a:path w="6134" h="15364" extrusionOk="0">
                    <a:moveTo>
                      <a:pt x="1" y="0"/>
                    </a:moveTo>
                    <a:lnTo>
                      <a:pt x="1" y="15364"/>
                    </a:lnTo>
                    <a:lnTo>
                      <a:pt x="6133" y="15364"/>
                    </a:lnTo>
                    <a:lnTo>
                      <a:pt x="6133" y="0"/>
                    </a:lnTo>
                    <a:close/>
                  </a:path>
                </a:pathLst>
              </a:custGeom>
              <a:solidFill>
                <a:srgbClr val="FF00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600" b="0" i="0" u="none" strike="noStrike" cap="none">
                  <a:solidFill>
                    <a:srgbClr val="000000"/>
                  </a:solidFill>
                  <a:latin typeface="Agency FB" panose="020B0503020202020204" pitchFamily="34" charset="0"/>
                  <a:sym typeface="Arial"/>
                </a:endParaRPr>
              </a:p>
            </p:txBody>
          </p:sp>
          <p:sp>
            <p:nvSpPr>
              <p:cNvPr id="90" name="Google Shape;322;p8"/>
              <p:cNvSpPr/>
              <p:nvPr/>
            </p:nvSpPr>
            <p:spPr>
              <a:xfrm>
                <a:off x="2558200" y="238125"/>
                <a:ext cx="153350" cy="384100"/>
              </a:xfrm>
              <a:custGeom>
                <a:avLst/>
                <a:gdLst/>
                <a:ahLst/>
                <a:cxnLst/>
                <a:rect l="l" t="t" r="r" b="b"/>
                <a:pathLst>
                  <a:path w="6134" h="15364" extrusionOk="0">
                    <a:moveTo>
                      <a:pt x="1" y="0"/>
                    </a:moveTo>
                    <a:lnTo>
                      <a:pt x="1" y="15364"/>
                    </a:lnTo>
                    <a:lnTo>
                      <a:pt x="6133" y="15364"/>
                    </a:lnTo>
                    <a:lnTo>
                      <a:pt x="6133" y="0"/>
                    </a:ln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600" b="0" i="0" u="none" strike="noStrike" cap="none">
                  <a:solidFill>
                    <a:srgbClr val="000000"/>
                  </a:solidFill>
                  <a:latin typeface="Agency FB" panose="020B0503020202020204" pitchFamily="34" charset="0"/>
                  <a:sym typeface="Arial"/>
                </a:endParaRPr>
              </a:p>
            </p:txBody>
          </p:sp>
          <p:sp>
            <p:nvSpPr>
              <p:cNvPr id="91" name="Google Shape;323;p8"/>
              <p:cNvSpPr/>
              <p:nvPr/>
            </p:nvSpPr>
            <p:spPr>
              <a:xfrm>
                <a:off x="3017325" y="238125"/>
                <a:ext cx="154150" cy="384100"/>
              </a:xfrm>
              <a:custGeom>
                <a:avLst/>
                <a:gdLst/>
                <a:ahLst/>
                <a:cxnLst/>
                <a:rect l="l" t="t" r="r" b="b"/>
                <a:pathLst>
                  <a:path w="6166" h="15364" extrusionOk="0">
                    <a:moveTo>
                      <a:pt x="0" y="0"/>
                    </a:moveTo>
                    <a:lnTo>
                      <a:pt x="0" y="15364"/>
                    </a:lnTo>
                    <a:lnTo>
                      <a:pt x="6166" y="15364"/>
                    </a:lnTo>
                    <a:lnTo>
                      <a:pt x="6166" y="0"/>
                    </a:ln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600" b="0" i="0" u="none" strike="noStrike" cap="none">
                  <a:solidFill>
                    <a:srgbClr val="000000"/>
                  </a:solidFill>
                  <a:latin typeface="Agency FB" panose="020B0503020202020204" pitchFamily="34" charset="0"/>
                  <a:sym typeface="Arial"/>
                </a:endParaRPr>
              </a:p>
            </p:txBody>
          </p:sp>
          <p:sp>
            <p:nvSpPr>
              <p:cNvPr id="92" name="Google Shape;324;p8"/>
              <p:cNvSpPr/>
              <p:nvPr/>
            </p:nvSpPr>
            <p:spPr>
              <a:xfrm>
                <a:off x="3477275" y="238125"/>
                <a:ext cx="153325" cy="384100"/>
              </a:xfrm>
              <a:custGeom>
                <a:avLst/>
                <a:gdLst/>
                <a:ahLst/>
                <a:cxnLst/>
                <a:rect l="l" t="t" r="r" b="b"/>
                <a:pathLst>
                  <a:path w="6133" h="15364" extrusionOk="0">
                    <a:moveTo>
                      <a:pt x="0" y="0"/>
                    </a:moveTo>
                    <a:lnTo>
                      <a:pt x="0" y="15364"/>
                    </a:lnTo>
                    <a:lnTo>
                      <a:pt x="6133" y="15364"/>
                    </a:lnTo>
                    <a:lnTo>
                      <a:pt x="6133" y="0"/>
                    </a:ln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600" b="0" i="0" u="none" strike="noStrike" cap="none">
                  <a:solidFill>
                    <a:srgbClr val="000000"/>
                  </a:solidFill>
                  <a:latin typeface="Agency FB" panose="020B0503020202020204" pitchFamily="34" charset="0"/>
                  <a:sym typeface="Arial"/>
                </a:endParaRPr>
              </a:p>
            </p:txBody>
          </p:sp>
          <p:sp>
            <p:nvSpPr>
              <p:cNvPr id="93" name="Google Shape;325;p8"/>
              <p:cNvSpPr/>
              <p:nvPr/>
            </p:nvSpPr>
            <p:spPr>
              <a:xfrm>
                <a:off x="3937200" y="238125"/>
                <a:ext cx="153350" cy="384100"/>
              </a:xfrm>
              <a:custGeom>
                <a:avLst/>
                <a:gdLst/>
                <a:ahLst/>
                <a:cxnLst/>
                <a:rect l="l" t="t" r="r" b="b"/>
                <a:pathLst>
                  <a:path w="6134" h="15364" extrusionOk="0">
                    <a:moveTo>
                      <a:pt x="1" y="0"/>
                    </a:moveTo>
                    <a:lnTo>
                      <a:pt x="1" y="15364"/>
                    </a:lnTo>
                    <a:lnTo>
                      <a:pt x="6133" y="15364"/>
                    </a:lnTo>
                    <a:lnTo>
                      <a:pt x="6133" y="0"/>
                    </a:ln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600" b="0" i="0" u="none" strike="noStrike" cap="none">
                  <a:solidFill>
                    <a:srgbClr val="000000"/>
                  </a:solidFill>
                  <a:latin typeface="Agency FB" panose="020B0503020202020204" pitchFamily="34" charset="0"/>
                  <a:sym typeface="Arial"/>
                </a:endParaRPr>
              </a:p>
            </p:txBody>
          </p:sp>
          <p:sp>
            <p:nvSpPr>
              <p:cNvPr id="94" name="Google Shape;326;p8"/>
              <p:cNvSpPr/>
              <p:nvPr/>
            </p:nvSpPr>
            <p:spPr>
              <a:xfrm>
                <a:off x="4396325" y="238125"/>
                <a:ext cx="154150" cy="384100"/>
              </a:xfrm>
              <a:custGeom>
                <a:avLst/>
                <a:gdLst/>
                <a:ahLst/>
                <a:cxnLst/>
                <a:rect l="l" t="t" r="r" b="b"/>
                <a:pathLst>
                  <a:path w="6166" h="15364" extrusionOk="0">
                    <a:moveTo>
                      <a:pt x="1" y="0"/>
                    </a:moveTo>
                    <a:lnTo>
                      <a:pt x="1" y="15364"/>
                    </a:lnTo>
                    <a:lnTo>
                      <a:pt x="6166" y="15364"/>
                    </a:lnTo>
                    <a:lnTo>
                      <a:pt x="6166" y="0"/>
                    </a:ln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600" b="0" i="0" u="none" strike="noStrike" cap="none">
                  <a:solidFill>
                    <a:srgbClr val="000000"/>
                  </a:solidFill>
                  <a:latin typeface="Agency FB" panose="020B0503020202020204" pitchFamily="34" charset="0"/>
                  <a:sym typeface="Arial"/>
                </a:endParaRPr>
              </a:p>
            </p:txBody>
          </p:sp>
          <p:sp>
            <p:nvSpPr>
              <p:cNvPr id="95" name="Google Shape;327;p8"/>
              <p:cNvSpPr/>
              <p:nvPr/>
            </p:nvSpPr>
            <p:spPr>
              <a:xfrm>
                <a:off x="4856275" y="238125"/>
                <a:ext cx="153325" cy="384100"/>
              </a:xfrm>
              <a:custGeom>
                <a:avLst/>
                <a:gdLst/>
                <a:ahLst/>
                <a:cxnLst/>
                <a:rect l="l" t="t" r="r" b="b"/>
                <a:pathLst>
                  <a:path w="6133" h="15364" extrusionOk="0">
                    <a:moveTo>
                      <a:pt x="0" y="0"/>
                    </a:moveTo>
                    <a:lnTo>
                      <a:pt x="0" y="15364"/>
                    </a:lnTo>
                    <a:lnTo>
                      <a:pt x="6133" y="15364"/>
                    </a:lnTo>
                    <a:lnTo>
                      <a:pt x="6133" y="0"/>
                    </a:ln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600" b="0" i="0" u="none" strike="noStrike" cap="none">
                  <a:solidFill>
                    <a:srgbClr val="000000"/>
                  </a:solidFill>
                  <a:latin typeface="Agency FB" panose="020B0503020202020204" pitchFamily="34" charset="0"/>
                  <a:sym typeface="Arial"/>
                </a:endParaRPr>
              </a:p>
            </p:txBody>
          </p:sp>
          <p:sp>
            <p:nvSpPr>
              <p:cNvPr id="96" name="Google Shape;328;p8"/>
              <p:cNvSpPr/>
              <p:nvPr/>
            </p:nvSpPr>
            <p:spPr>
              <a:xfrm>
                <a:off x="5316200" y="238125"/>
                <a:ext cx="153350" cy="384100"/>
              </a:xfrm>
              <a:custGeom>
                <a:avLst/>
                <a:gdLst/>
                <a:ahLst/>
                <a:cxnLst/>
                <a:rect l="l" t="t" r="r" b="b"/>
                <a:pathLst>
                  <a:path w="6134" h="15364" extrusionOk="0">
                    <a:moveTo>
                      <a:pt x="1" y="0"/>
                    </a:moveTo>
                    <a:lnTo>
                      <a:pt x="1" y="15364"/>
                    </a:lnTo>
                    <a:lnTo>
                      <a:pt x="6133" y="15364"/>
                    </a:lnTo>
                    <a:lnTo>
                      <a:pt x="6133" y="0"/>
                    </a:lnTo>
                    <a:close/>
                  </a:path>
                </a:pathLst>
              </a:custGeom>
              <a:solidFill>
                <a:srgbClr val="FF00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600" b="0" i="0" u="none" strike="noStrike" cap="none">
                  <a:solidFill>
                    <a:srgbClr val="000000"/>
                  </a:solidFill>
                  <a:latin typeface="Agency FB" panose="020B0503020202020204" pitchFamily="34" charset="0"/>
                  <a:sym typeface="Arial"/>
                </a:endParaRPr>
              </a:p>
            </p:txBody>
          </p:sp>
          <p:sp>
            <p:nvSpPr>
              <p:cNvPr id="97" name="Google Shape;329;p8"/>
              <p:cNvSpPr/>
              <p:nvPr/>
            </p:nvSpPr>
            <p:spPr>
              <a:xfrm>
                <a:off x="1190625" y="4472975"/>
                <a:ext cx="384100" cy="153350"/>
              </a:xfrm>
              <a:custGeom>
                <a:avLst/>
                <a:gdLst/>
                <a:ahLst/>
                <a:cxnLst/>
                <a:rect l="l" t="t" r="r" b="b"/>
                <a:pathLst>
                  <a:path w="15364" h="6134" extrusionOk="0">
                    <a:moveTo>
                      <a:pt x="0" y="1"/>
                    </a:moveTo>
                    <a:lnTo>
                      <a:pt x="0" y="6133"/>
                    </a:lnTo>
                    <a:lnTo>
                      <a:pt x="15364" y="6133"/>
                    </a:lnTo>
                    <a:lnTo>
                      <a:pt x="15364" y="1"/>
                    </a:lnTo>
                    <a:close/>
                  </a:path>
                </a:pathLst>
              </a:custGeom>
              <a:solidFill>
                <a:srgbClr val="FF00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600" b="0" i="0" u="none" strike="noStrike" cap="none">
                  <a:solidFill>
                    <a:srgbClr val="000000"/>
                  </a:solidFill>
                  <a:latin typeface="Agency FB" panose="020B0503020202020204" pitchFamily="34" charset="0"/>
                  <a:sym typeface="Arial"/>
                </a:endParaRPr>
              </a:p>
            </p:txBody>
          </p:sp>
          <p:sp>
            <p:nvSpPr>
              <p:cNvPr id="98" name="Google Shape;330;p8"/>
              <p:cNvSpPr/>
              <p:nvPr/>
            </p:nvSpPr>
            <p:spPr>
              <a:xfrm>
                <a:off x="1190625" y="4013050"/>
                <a:ext cx="384100" cy="153325"/>
              </a:xfrm>
              <a:custGeom>
                <a:avLst/>
                <a:gdLst/>
                <a:ahLst/>
                <a:cxnLst/>
                <a:rect l="l" t="t" r="r" b="b"/>
                <a:pathLst>
                  <a:path w="15364" h="6133" extrusionOk="0">
                    <a:moveTo>
                      <a:pt x="0" y="0"/>
                    </a:moveTo>
                    <a:lnTo>
                      <a:pt x="0" y="6133"/>
                    </a:lnTo>
                    <a:lnTo>
                      <a:pt x="15364" y="6133"/>
                    </a:lnTo>
                    <a:lnTo>
                      <a:pt x="15364" y="0"/>
                    </a:ln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600" b="0" i="0" u="none" strike="noStrike" cap="none">
                  <a:solidFill>
                    <a:srgbClr val="000000"/>
                  </a:solidFill>
                  <a:latin typeface="Agency FB" panose="020B0503020202020204" pitchFamily="34" charset="0"/>
                  <a:sym typeface="Arial"/>
                </a:endParaRPr>
              </a:p>
            </p:txBody>
          </p:sp>
          <p:sp>
            <p:nvSpPr>
              <p:cNvPr id="99" name="Google Shape;331;p8"/>
              <p:cNvSpPr/>
              <p:nvPr/>
            </p:nvSpPr>
            <p:spPr>
              <a:xfrm>
                <a:off x="1190625" y="3553100"/>
                <a:ext cx="384100" cy="154150"/>
              </a:xfrm>
              <a:custGeom>
                <a:avLst/>
                <a:gdLst/>
                <a:ahLst/>
                <a:cxnLst/>
                <a:rect l="l" t="t" r="r" b="b"/>
                <a:pathLst>
                  <a:path w="15364" h="6166" extrusionOk="0">
                    <a:moveTo>
                      <a:pt x="0" y="1"/>
                    </a:moveTo>
                    <a:lnTo>
                      <a:pt x="0" y="6166"/>
                    </a:lnTo>
                    <a:lnTo>
                      <a:pt x="15364" y="6166"/>
                    </a:lnTo>
                    <a:lnTo>
                      <a:pt x="15364" y="1"/>
                    </a:ln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600" b="0" i="0" u="none" strike="noStrike" cap="none">
                  <a:solidFill>
                    <a:srgbClr val="000000"/>
                  </a:solidFill>
                  <a:latin typeface="Agency FB" panose="020B0503020202020204" pitchFamily="34" charset="0"/>
                  <a:sym typeface="Arial"/>
                </a:endParaRPr>
              </a:p>
            </p:txBody>
          </p:sp>
          <p:sp>
            <p:nvSpPr>
              <p:cNvPr id="100" name="Google Shape;332;p8"/>
              <p:cNvSpPr/>
              <p:nvPr/>
            </p:nvSpPr>
            <p:spPr>
              <a:xfrm>
                <a:off x="1190625" y="3093975"/>
                <a:ext cx="384100" cy="153350"/>
              </a:xfrm>
              <a:custGeom>
                <a:avLst/>
                <a:gdLst/>
                <a:ahLst/>
                <a:cxnLst/>
                <a:rect l="l" t="t" r="r" b="b"/>
                <a:pathLst>
                  <a:path w="15364" h="6134" extrusionOk="0">
                    <a:moveTo>
                      <a:pt x="0" y="1"/>
                    </a:moveTo>
                    <a:lnTo>
                      <a:pt x="0" y="6133"/>
                    </a:lnTo>
                    <a:lnTo>
                      <a:pt x="15364" y="6133"/>
                    </a:lnTo>
                    <a:lnTo>
                      <a:pt x="15364" y="1"/>
                    </a:ln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600" b="0" i="0" u="none" strike="noStrike" cap="none">
                  <a:solidFill>
                    <a:srgbClr val="000000"/>
                  </a:solidFill>
                  <a:latin typeface="Agency FB" panose="020B0503020202020204" pitchFamily="34" charset="0"/>
                  <a:sym typeface="Arial"/>
                </a:endParaRPr>
              </a:p>
            </p:txBody>
          </p:sp>
          <p:sp>
            <p:nvSpPr>
              <p:cNvPr id="101" name="Google Shape;333;p8"/>
              <p:cNvSpPr/>
              <p:nvPr/>
            </p:nvSpPr>
            <p:spPr>
              <a:xfrm>
                <a:off x="1190625" y="2634050"/>
                <a:ext cx="384100" cy="153325"/>
              </a:xfrm>
              <a:custGeom>
                <a:avLst/>
                <a:gdLst/>
                <a:ahLst/>
                <a:cxnLst/>
                <a:rect l="l" t="t" r="r" b="b"/>
                <a:pathLst>
                  <a:path w="15364" h="6133" extrusionOk="0">
                    <a:moveTo>
                      <a:pt x="0" y="0"/>
                    </a:moveTo>
                    <a:lnTo>
                      <a:pt x="0" y="6133"/>
                    </a:lnTo>
                    <a:lnTo>
                      <a:pt x="15364" y="6133"/>
                    </a:lnTo>
                    <a:lnTo>
                      <a:pt x="15364" y="0"/>
                    </a:ln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600" b="0" i="0" u="none" strike="noStrike" cap="none">
                  <a:solidFill>
                    <a:srgbClr val="000000"/>
                  </a:solidFill>
                  <a:latin typeface="Agency FB" panose="020B0503020202020204" pitchFamily="34" charset="0"/>
                  <a:sym typeface="Arial"/>
                </a:endParaRPr>
              </a:p>
            </p:txBody>
          </p:sp>
          <p:sp>
            <p:nvSpPr>
              <p:cNvPr id="102" name="Google Shape;334;p8"/>
              <p:cNvSpPr/>
              <p:nvPr/>
            </p:nvSpPr>
            <p:spPr>
              <a:xfrm>
                <a:off x="1190625" y="2174100"/>
                <a:ext cx="384100" cy="154150"/>
              </a:xfrm>
              <a:custGeom>
                <a:avLst/>
                <a:gdLst/>
                <a:ahLst/>
                <a:cxnLst/>
                <a:rect l="l" t="t" r="r" b="b"/>
                <a:pathLst>
                  <a:path w="15364" h="6166" extrusionOk="0">
                    <a:moveTo>
                      <a:pt x="0" y="1"/>
                    </a:moveTo>
                    <a:lnTo>
                      <a:pt x="0" y="6166"/>
                    </a:lnTo>
                    <a:lnTo>
                      <a:pt x="15364" y="6166"/>
                    </a:lnTo>
                    <a:lnTo>
                      <a:pt x="15364" y="1"/>
                    </a:ln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600" b="0" i="0" u="none" strike="noStrike" cap="none">
                  <a:solidFill>
                    <a:srgbClr val="000000"/>
                  </a:solidFill>
                  <a:latin typeface="Agency FB" panose="020B0503020202020204" pitchFamily="34" charset="0"/>
                  <a:sym typeface="Arial"/>
                </a:endParaRPr>
              </a:p>
            </p:txBody>
          </p:sp>
          <p:sp>
            <p:nvSpPr>
              <p:cNvPr id="103" name="Google Shape;335;p8"/>
              <p:cNvSpPr/>
              <p:nvPr/>
            </p:nvSpPr>
            <p:spPr>
              <a:xfrm>
                <a:off x="1190625" y="1714975"/>
                <a:ext cx="384100" cy="153350"/>
              </a:xfrm>
              <a:custGeom>
                <a:avLst/>
                <a:gdLst/>
                <a:ahLst/>
                <a:cxnLst/>
                <a:rect l="l" t="t" r="r" b="b"/>
                <a:pathLst>
                  <a:path w="15364" h="6134" extrusionOk="0">
                    <a:moveTo>
                      <a:pt x="0" y="1"/>
                    </a:moveTo>
                    <a:lnTo>
                      <a:pt x="0" y="6133"/>
                    </a:lnTo>
                    <a:lnTo>
                      <a:pt x="15364" y="6133"/>
                    </a:lnTo>
                    <a:lnTo>
                      <a:pt x="15364" y="1"/>
                    </a:ln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600" b="0" i="0" u="none" strike="noStrike" cap="none">
                  <a:solidFill>
                    <a:srgbClr val="000000"/>
                  </a:solidFill>
                  <a:latin typeface="Agency FB" panose="020B0503020202020204" pitchFamily="34" charset="0"/>
                  <a:sym typeface="Arial"/>
                </a:endParaRPr>
              </a:p>
            </p:txBody>
          </p:sp>
          <p:sp>
            <p:nvSpPr>
              <p:cNvPr id="104" name="Google Shape;336;p8"/>
              <p:cNvSpPr/>
              <p:nvPr/>
            </p:nvSpPr>
            <p:spPr>
              <a:xfrm>
                <a:off x="1190625" y="1255025"/>
                <a:ext cx="384100" cy="153350"/>
              </a:xfrm>
              <a:custGeom>
                <a:avLst/>
                <a:gdLst/>
                <a:ahLst/>
                <a:cxnLst/>
                <a:rect l="l" t="t" r="r" b="b"/>
                <a:pathLst>
                  <a:path w="15364" h="6134" extrusionOk="0">
                    <a:moveTo>
                      <a:pt x="0" y="1"/>
                    </a:moveTo>
                    <a:lnTo>
                      <a:pt x="0" y="6134"/>
                    </a:lnTo>
                    <a:lnTo>
                      <a:pt x="15364" y="6134"/>
                    </a:lnTo>
                    <a:lnTo>
                      <a:pt x="15364" y="1"/>
                    </a:lnTo>
                    <a:close/>
                  </a:path>
                </a:pathLst>
              </a:custGeom>
              <a:solidFill>
                <a:srgbClr val="FF00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600" b="0" i="0" u="none" strike="noStrike" cap="none">
                  <a:solidFill>
                    <a:srgbClr val="000000"/>
                  </a:solidFill>
                  <a:latin typeface="Agency FB" panose="020B0503020202020204" pitchFamily="34" charset="0"/>
                  <a:sym typeface="Arial"/>
                </a:endParaRPr>
              </a:p>
            </p:txBody>
          </p:sp>
          <p:sp>
            <p:nvSpPr>
              <p:cNvPr id="105" name="Google Shape;337;p8"/>
              <p:cNvSpPr/>
              <p:nvPr/>
            </p:nvSpPr>
            <p:spPr>
              <a:xfrm>
                <a:off x="5329250" y="5073200"/>
                <a:ext cx="154150" cy="384125"/>
              </a:xfrm>
              <a:custGeom>
                <a:avLst/>
                <a:gdLst/>
                <a:ahLst/>
                <a:cxnLst/>
                <a:rect l="l" t="t" r="r" b="b"/>
                <a:pathLst>
                  <a:path w="6166" h="15365" extrusionOk="0">
                    <a:moveTo>
                      <a:pt x="1" y="0"/>
                    </a:moveTo>
                    <a:lnTo>
                      <a:pt x="1" y="15364"/>
                    </a:lnTo>
                    <a:lnTo>
                      <a:pt x="6166" y="15364"/>
                    </a:lnTo>
                    <a:lnTo>
                      <a:pt x="6166" y="0"/>
                    </a:lnTo>
                    <a:close/>
                  </a:path>
                </a:pathLst>
              </a:custGeom>
              <a:solidFill>
                <a:srgbClr val="FF00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600" b="0" i="0" u="none" strike="noStrike" cap="none">
                  <a:solidFill>
                    <a:srgbClr val="000000"/>
                  </a:solidFill>
                  <a:latin typeface="Agency FB" panose="020B0503020202020204" pitchFamily="34" charset="0"/>
                  <a:sym typeface="Arial"/>
                </a:endParaRPr>
              </a:p>
            </p:txBody>
          </p:sp>
          <p:sp>
            <p:nvSpPr>
              <p:cNvPr id="106" name="Google Shape;338;p8"/>
              <p:cNvSpPr/>
              <p:nvPr/>
            </p:nvSpPr>
            <p:spPr>
              <a:xfrm>
                <a:off x="4870125" y="5073200"/>
                <a:ext cx="153350" cy="384125"/>
              </a:xfrm>
              <a:custGeom>
                <a:avLst/>
                <a:gdLst/>
                <a:ahLst/>
                <a:cxnLst/>
                <a:rect l="l" t="t" r="r" b="b"/>
                <a:pathLst>
                  <a:path w="6134" h="15365" extrusionOk="0">
                    <a:moveTo>
                      <a:pt x="1" y="0"/>
                    </a:moveTo>
                    <a:lnTo>
                      <a:pt x="1" y="15364"/>
                    </a:lnTo>
                    <a:lnTo>
                      <a:pt x="6133" y="15364"/>
                    </a:lnTo>
                    <a:lnTo>
                      <a:pt x="6133" y="0"/>
                    </a:ln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600" b="0" i="0" u="none" strike="noStrike" cap="none">
                  <a:solidFill>
                    <a:srgbClr val="000000"/>
                  </a:solidFill>
                  <a:latin typeface="Agency FB" panose="020B0503020202020204" pitchFamily="34" charset="0"/>
                  <a:sym typeface="Arial"/>
                </a:endParaRPr>
              </a:p>
            </p:txBody>
          </p:sp>
          <p:sp>
            <p:nvSpPr>
              <p:cNvPr id="107" name="Google Shape;339;p8"/>
              <p:cNvSpPr/>
              <p:nvPr/>
            </p:nvSpPr>
            <p:spPr>
              <a:xfrm>
                <a:off x="4410200" y="5073200"/>
                <a:ext cx="153325" cy="384125"/>
              </a:xfrm>
              <a:custGeom>
                <a:avLst/>
                <a:gdLst/>
                <a:ahLst/>
                <a:cxnLst/>
                <a:rect l="l" t="t" r="r" b="b"/>
                <a:pathLst>
                  <a:path w="6133" h="15365" extrusionOk="0">
                    <a:moveTo>
                      <a:pt x="0" y="0"/>
                    </a:moveTo>
                    <a:lnTo>
                      <a:pt x="0" y="15364"/>
                    </a:lnTo>
                    <a:lnTo>
                      <a:pt x="6133" y="15364"/>
                    </a:lnTo>
                    <a:lnTo>
                      <a:pt x="6133" y="0"/>
                    </a:ln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600" b="0" i="0" u="none" strike="noStrike" cap="none">
                  <a:solidFill>
                    <a:srgbClr val="000000"/>
                  </a:solidFill>
                  <a:latin typeface="Agency FB" panose="020B0503020202020204" pitchFamily="34" charset="0"/>
                  <a:sym typeface="Arial"/>
                </a:endParaRPr>
              </a:p>
            </p:txBody>
          </p:sp>
          <p:sp>
            <p:nvSpPr>
              <p:cNvPr id="108" name="Google Shape;340;p8"/>
              <p:cNvSpPr/>
              <p:nvPr/>
            </p:nvSpPr>
            <p:spPr>
              <a:xfrm>
                <a:off x="3950250" y="5073200"/>
                <a:ext cx="153350" cy="384125"/>
              </a:xfrm>
              <a:custGeom>
                <a:avLst/>
                <a:gdLst/>
                <a:ahLst/>
                <a:cxnLst/>
                <a:rect l="l" t="t" r="r" b="b"/>
                <a:pathLst>
                  <a:path w="6134" h="15365" extrusionOk="0">
                    <a:moveTo>
                      <a:pt x="1" y="0"/>
                    </a:moveTo>
                    <a:lnTo>
                      <a:pt x="1" y="15364"/>
                    </a:lnTo>
                    <a:lnTo>
                      <a:pt x="6133" y="15364"/>
                    </a:lnTo>
                    <a:lnTo>
                      <a:pt x="6133" y="0"/>
                    </a:ln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600" b="0" i="0" u="none" strike="noStrike" cap="none">
                  <a:solidFill>
                    <a:srgbClr val="000000"/>
                  </a:solidFill>
                  <a:latin typeface="Agency FB" panose="020B0503020202020204" pitchFamily="34" charset="0"/>
                  <a:sym typeface="Arial"/>
                </a:endParaRPr>
              </a:p>
            </p:txBody>
          </p:sp>
          <p:sp>
            <p:nvSpPr>
              <p:cNvPr id="109" name="Google Shape;341;p8"/>
              <p:cNvSpPr/>
              <p:nvPr/>
            </p:nvSpPr>
            <p:spPr>
              <a:xfrm>
                <a:off x="3491125" y="5073200"/>
                <a:ext cx="153350" cy="384125"/>
              </a:xfrm>
              <a:custGeom>
                <a:avLst/>
                <a:gdLst/>
                <a:ahLst/>
                <a:cxnLst/>
                <a:rect l="l" t="t" r="r" b="b"/>
                <a:pathLst>
                  <a:path w="6134" h="15365" extrusionOk="0">
                    <a:moveTo>
                      <a:pt x="1" y="0"/>
                    </a:moveTo>
                    <a:lnTo>
                      <a:pt x="1" y="15364"/>
                    </a:lnTo>
                    <a:lnTo>
                      <a:pt x="6133" y="15364"/>
                    </a:lnTo>
                    <a:lnTo>
                      <a:pt x="6133" y="0"/>
                    </a:ln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600" b="0" i="0" u="none" strike="noStrike" cap="none">
                  <a:solidFill>
                    <a:srgbClr val="000000"/>
                  </a:solidFill>
                  <a:latin typeface="Agency FB" panose="020B0503020202020204" pitchFamily="34" charset="0"/>
                  <a:sym typeface="Arial"/>
                </a:endParaRPr>
              </a:p>
            </p:txBody>
          </p:sp>
          <p:sp>
            <p:nvSpPr>
              <p:cNvPr id="110" name="Google Shape;342;p8"/>
              <p:cNvSpPr/>
              <p:nvPr/>
            </p:nvSpPr>
            <p:spPr>
              <a:xfrm>
                <a:off x="3031200" y="5073200"/>
                <a:ext cx="153325" cy="384125"/>
              </a:xfrm>
              <a:custGeom>
                <a:avLst/>
                <a:gdLst/>
                <a:ahLst/>
                <a:cxnLst/>
                <a:rect l="l" t="t" r="r" b="b"/>
                <a:pathLst>
                  <a:path w="6133" h="15365" extrusionOk="0">
                    <a:moveTo>
                      <a:pt x="0" y="0"/>
                    </a:moveTo>
                    <a:lnTo>
                      <a:pt x="0" y="15364"/>
                    </a:lnTo>
                    <a:lnTo>
                      <a:pt x="6133" y="15364"/>
                    </a:lnTo>
                    <a:lnTo>
                      <a:pt x="6133" y="0"/>
                    </a:ln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600" b="0" i="0" u="none" strike="noStrike" cap="none">
                  <a:solidFill>
                    <a:srgbClr val="000000"/>
                  </a:solidFill>
                  <a:latin typeface="Agency FB" panose="020B0503020202020204" pitchFamily="34" charset="0"/>
                  <a:sym typeface="Arial"/>
                </a:endParaRPr>
              </a:p>
            </p:txBody>
          </p:sp>
          <p:sp>
            <p:nvSpPr>
              <p:cNvPr id="111" name="Google Shape;343;p8"/>
              <p:cNvSpPr/>
              <p:nvPr/>
            </p:nvSpPr>
            <p:spPr>
              <a:xfrm>
                <a:off x="2571250" y="5073200"/>
                <a:ext cx="153325" cy="384125"/>
              </a:xfrm>
              <a:custGeom>
                <a:avLst/>
                <a:gdLst/>
                <a:ahLst/>
                <a:cxnLst/>
                <a:rect l="l" t="t" r="r" b="b"/>
                <a:pathLst>
                  <a:path w="6133" h="15365" extrusionOk="0">
                    <a:moveTo>
                      <a:pt x="0" y="0"/>
                    </a:moveTo>
                    <a:lnTo>
                      <a:pt x="0" y="15364"/>
                    </a:lnTo>
                    <a:lnTo>
                      <a:pt x="6133" y="15364"/>
                    </a:lnTo>
                    <a:lnTo>
                      <a:pt x="6133" y="0"/>
                    </a:ln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600" b="0" i="0" u="none" strike="noStrike" cap="none">
                  <a:solidFill>
                    <a:srgbClr val="000000"/>
                  </a:solidFill>
                  <a:latin typeface="Agency FB" panose="020B0503020202020204" pitchFamily="34" charset="0"/>
                  <a:sym typeface="Arial"/>
                </a:endParaRPr>
              </a:p>
            </p:txBody>
          </p:sp>
          <p:sp>
            <p:nvSpPr>
              <p:cNvPr id="112" name="Google Shape;344;p8"/>
              <p:cNvSpPr/>
              <p:nvPr/>
            </p:nvSpPr>
            <p:spPr>
              <a:xfrm>
                <a:off x="2111300" y="5073200"/>
                <a:ext cx="154150" cy="384125"/>
              </a:xfrm>
              <a:custGeom>
                <a:avLst/>
                <a:gdLst/>
                <a:ahLst/>
                <a:cxnLst/>
                <a:rect l="l" t="t" r="r" b="b"/>
                <a:pathLst>
                  <a:path w="6166" h="15365" extrusionOk="0">
                    <a:moveTo>
                      <a:pt x="1" y="0"/>
                    </a:moveTo>
                    <a:lnTo>
                      <a:pt x="1" y="15364"/>
                    </a:lnTo>
                    <a:lnTo>
                      <a:pt x="6166" y="15364"/>
                    </a:lnTo>
                    <a:lnTo>
                      <a:pt x="6166" y="0"/>
                    </a:lnTo>
                    <a:close/>
                  </a:path>
                </a:pathLst>
              </a:custGeom>
              <a:solidFill>
                <a:srgbClr val="FF00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600" b="0" i="0" u="none" strike="noStrike" cap="none">
                  <a:solidFill>
                    <a:srgbClr val="000000"/>
                  </a:solidFill>
                  <a:latin typeface="Agency FB" panose="020B0503020202020204" pitchFamily="34" charset="0"/>
                  <a:sym typeface="Arial"/>
                </a:endParaRPr>
              </a:p>
            </p:txBody>
          </p:sp>
          <p:sp>
            <p:nvSpPr>
              <p:cNvPr id="113" name="Google Shape;345;p8"/>
              <p:cNvSpPr/>
              <p:nvPr/>
            </p:nvSpPr>
            <p:spPr>
              <a:xfrm>
                <a:off x="6025700" y="1158800"/>
                <a:ext cx="384125" cy="154150"/>
              </a:xfrm>
              <a:custGeom>
                <a:avLst/>
                <a:gdLst/>
                <a:ahLst/>
                <a:cxnLst/>
                <a:rect l="l" t="t" r="r" b="b"/>
                <a:pathLst>
                  <a:path w="15365" h="6166" extrusionOk="0">
                    <a:moveTo>
                      <a:pt x="0" y="1"/>
                    </a:moveTo>
                    <a:lnTo>
                      <a:pt x="0" y="6166"/>
                    </a:lnTo>
                    <a:lnTo>
                      <a:pt x="15364" y="6166"/>
                    </a:lnTo>
                    <a:lnTo>
                      <a:pt x="15364" y="1"/>
                    </a:lnTo>
                    <a:close/>
                  </a:path>
                </a:pathLst>
              </a:custGeom>
              <a:solidFill>
                <a:srgbClr val="FF00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600" b="0" i="0" u="none" strike="noStrike" cap="none">
                  <a:solidFill>
                    <a:srgbClr val="000000"/>
                  </a:solidFill>
                  <a:latin typeface="Agency FB" panose="020B0503020202020204" pitchFamily="34" charset="0"/>
                  <a:sym typeface="Arial"/>
                </a:endParaRPr>
              </a:p>
            </p:txBody>
          </p:sp>
          <p:sp>
            <p:nvSpPr>
              <p:cNvPr id="114" name="Google Shape;346;p8"/>
              <p:cNvSpPr/>
              <p:nvPr/>
            </p:nvSpPr>
            <p:spPr>
              <a:xfrm>
                <a:off x="6025700" y="1618750"/>
                <a:ext cx="384125" cy="153325"/>
              </a:xfrm>
              <a:custGeom>
                <a:avLst/>
                <a:gdLst/>
                <a:ahLst/>
                <a:cxnLst/>
                <a:rect l="l" t="t" r="r" b="b"/>
                <a:pathLst>
                  <a:path w="15365" h="6133" extrusionOk="0">
                    <a:moveTo>
                      <a:pt x="0" y="0"/>
                    </a:moveTo>
                    <a:lnTo>
                      <a:pt x="0" y="6133"/>
                    </a:lnTo>
                    <a:lnTo>
                      <a:pt x="15364" y="6133"/>
                    </a:lnTo>
                    <a:lnTo>
                      <a:pt x="15364" y="0"/>
                    </a:ln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600" b="0" i="0" u="none" strike="noStrike" cap="none">
                  <a:solidFill>
                    <a:srgbClr val="000000"/>
                  </a:solidFill>
                  <a:latin typeface="Agency FB" panose="020B0503020202020204" pitchFamily="34" charset="0"/>
                  <a:sym typeface="Arial"/>
                </a:endParaRPr>
              </a:p>
            </p:txBody>
          </p:sp>
          <p:sp>
            <p:nvSpPr>
              <p:cNvPr id="115" name="Google Shape;347;p8"/>
              <p:cNvSpPr/>
              <p:nvPr/>
            </p:nvSpPr>
            <p:spPr>
              <a:xfrm>
                <a:off x="6025700" y="2078700"/>
                <a:ext cx="384125" cy="153325"/>
              </a:xfrm>
              <a:custGeom>
                <a:avLst/>
                <a:gdLst/>
                <a:ahLst/>
                <a:cxnLst/>
                <a:rect l="l" t="t" r="r" b="b"/>
                <a:pathLst>
                  <a:path w="15365" h="6133" extrusionOk="0">
                    <a:moveTo>
                      <a:pt x="0" y="0"/>
                    </a:moveTo>
                    <a:lnTo>
                      <a:pt x="0" y="6133"/>
                    </a:lnTo>
                    <a:lnTo>
                      <a:pt x="15364" y="6133"/>
                    </a:lnTo>
                    <a:lnTo>
                      <a:pt x="15364" y="0"/>
                    </a:ln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600" b="0" i="0" u="none" strike="noStrike" cap="none">
                  <a:solidFill>
                    <a:srgbClr val="000000"/>
                  </a:solidFill>
                  <a:latin typeface="Agency FB" panose="020B0503020202020204" pitchFamily="34" charset="0"/>
                  <a:sym typeface="Arial"/>
                </a:endParaRPr>
              </a:p>
            </p:txBody>
          </p:sp>
          <p:sp>
            <p:nvSpPr>
              <p:cNvPr id="116" name="Google Shape;348;p8"/>
              <p:cNvSpPr/>
              <p:nvPr/>
            </p:nvSpPr>
            <p:spPr>
              <a:xfrm>
                <a:off x="6025700" y="2538625"/>
                <a:ext cx="384125" cy="153350"/>
              </a:xfrm>
              <a:custGeom>
                <a:avLst/>
                <a:gdLst/>
                <a:ahLst/>
                <a:cxnLst/>
                <a:rect l="l" t="t" r="r" b="b"/>
                <a:pathLst>
                  <a:path w="15365" h="6134" extrusionOk="0">
                    <a:moveTo>
                      <a:pt x="0" y="1"/>
                    </a:moveTo>
                    <a:lnTo>
                      <a:pt x="0" y="6133"/>
                    </a:lnTo>
                    <a:lnTo>
                      <a:pt x="15364" y="6133"/>
                    </a:lnTo>
                    <a:lnTo>
                      <a:pt x="15364" y="1"/>
                    </a:ln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600" b="0" i="0" u="none" strike="noStrike" cap="none">
                  <a:solidFill>
                    <a:srgbClr val="000000"/>
                  </a:solidFill>
                  <a:latin typeface="Agency FB" panose="020B0503020202020204" pitchFamily="34" charset="0"/>
                  <a:sym typeface="Arial"/>
                </a:endParaRPr>
              </a:p>
            </p:txBody>
          </p:sp>
          <p:sp>
            <p:nvSpPr>
              <p:cNvPr id="117" name="Google Shape;349;p8"/>
              <p:cNvSpPr/>
              <p:nvPr/>
            </p:nvSpPr>
            <p:spPr>
              <a:xfrm>
                <a:off x="6025700" y="2997750"/>
                <a:ext cx="384125" cy="153350"/>
              </a:xfrm>
              <a:custGeom>
                <a:avLst/>
                <a:gdLst/>
                <a:ahLst/>
                <a:cxnLst/>
                <a:rect l="l" t="t" r="r" b="b"/>
                <a:pathLst>
                  <a:path w="15365" h="6134" extrusionOk="0">
                    <a:moveTo>
                      <a:pt x="0" y="1"/>
                    </a:moveTo>
                    <a:lnTo>
                      <a:pt x="0" y="6133"/>
                    </a:lnTo>
                    <a:lnTo>
                      <a:pt x="15364" y="6133"/>
                    </a:lnTo>
                    <a:lnTo>
                      <a:pt x="15364" y="1"/>
                    </a:ln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600" b="0" i="0" u="none" strike="noStrike" cap="none">
                  <a:solidFill>
                    <a:srgbClr val="000000"/>
                  </a:solidFill>
                  <a:latin typeface="Agency FB" panose="020B0503020202020204" pitchFamily="34" charset="0"/>
                  <a:sym typeface="Arial"/>
                </a:endParaRPr>
              </a:p>
            </p:txBody>
          </p:sp>
          <p:sp>
            <p:nvSpPr>
              <p:cNvPr id="118" name="Google Shape;350;p8"/>
              <p:cNvSpPr/>
              <p:nvPr/>
            </p:nvSpPr>
            <p:spPr>
              <a:xfrm>
                <a:off x="6025700" y="3457700"/>
                <a:ext cx="384125" cy="153325"/>
              </a:xfrm>
              <a:custGeom>
                <a:avLst/>
                <a:gdLst/>
                <a:ahLst/>
                <a:cxnLst/>
                <a:rect l="l" t="t" r="r" b="b"/>
                <a:pathLst>
                  <a:path w="15365" h="6133" extrusionOk="0">
                    <a:moveTo>
                      <a:pt x="0" y="0"/>
                    </a:moveTo>
                    <a:lnTo>
                      <a:pt x="0" y="6133"/>
                    </a:lnTo>
                    <a:lnTo>
                      <a:pt x="15364" y="6133"/>
                    </a:lnTo>
                    <a:lnTo>
                      <a:pt x="15364" y="0"/>
                    </a:ln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600" b="0" i="0" u="none" strike="noStrike" cap="none">
                  <a:solidFill>
                    <a:srgbClr val="000000"/>
                  </a:solidFill>
                  <a:latin typeface="Agency FB" panose="020B0503020202020204" pitchFamily="34" charset="0"/>
                  <a:sym typeface="Arial"/>
                </a:endParaRPr>
              </a:p>
            </p:txBody>
          </p:sp>
          <p:sp>
            <p:nvSpPr>
              <p:cNvPr id="119" name="Google Shape;351;p8"/>
              <p:cNvSpPr/>
              <p:nvPr/>
            </p:nvSpPr>
            <p:spPr>
              <a:xfrm>
                <a:off x="6025700" y="3917625"/>
                <a:ext cx="384125" cy="153350"/>
              </a:xfrm>
              <a:custGeom>
                <a:avLst/>
                <a:gdLst/>
                <a:ahLst/>
                <a:cxnLst/>
                <a:rect l="l" t="t" r="r" b="b"/>
                <a:pathLst>
                  <a:path w="15365" h="6134" extrusionOk="0">
                    <a:moveTo>
                      <a:pt x="0" y="1"/>
                    </a:moveTo>
                    <a:lnTo>
                      <a:pt x="0" y="6133"/>
                    </a:lnTo>
                    <a:lnTo>
                      <a:pt x="15364" y="6133"/>
                    </a:lnTo>
                    <a:lnTo>
                      <a:pt x="15364" y="1"/>
                    </a:ln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600" b="0" i="0" u="none" strike="noStrike" cap="none">
                  <a:solidFill>
                    <a:srgbClr val="000000"/>
                  </a:solidFill>
                  <a:latin typeface="Agency FB" panose="020B0503020202020204" pitchFamily="34" charset="0"/>
                  <a:sym typeface="Arial"/>
                </a:endParaRPr>
              </a:p>
            </p:txBody>
          </p:sp>
          <p:sp>
            <p:nvSpPr>
              <p:cNvPr id="120" name="Google Shape;352;p8"/>
              <p:cNvSpPr/>
              <p:nvPr/>
            </p:nvSpPr>
            <p:spPr>
              <a:xfrm>
                <a:off x="6025700" y="4376750"/>
                <a:ext cx="384125" cy="154150"/>
              </a:xfrm>
              <a:custGeom>
                <a:avLst/>
                <a:gdLst/>
                <a:ahLst/>
                <a:cxnLst/>
                <a:rect l="l" t="t" r="r" b="b"/>
                <a:pathLst>
                  <a:path w="15365" h="6166" extrusionOk="0">
                    <a:moveTo>
                      <a:pt x="0" y="1"/>
                    </a:moveTo>
                    <a:lnTo>
                      <a:pt x="0" y="6166"/>
                    </a:lnTo>
                    <a:lnTo>
                      <a:pt x="15364" y="6166"/>
                    </a:lnTo>
                    <a:lnTo>
                      <a:pt x="15364" y="1"/>
                    </a:lnTo>
                    <a:close/>
                  </a:path>
                </a:pathLst>
              </a:custGeom>
              <a:solidFill>
                <a:srgbClr val="FF00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600" b="0" i="0" u="none" strike="noStrike" cap="none">
                  <a:solidFill>
                    <a:srgbClr val="000000"/>
                  </a:solidFill>
                  <a:latin typeface="Agency FB" panose="020B0503020202020204" pitchFamily="34" charset="0"/>
                  <a:sym typeface="Arial"/>
                </a:endParaRPr>
              </a:p>
            </p:txBody>
          </p:sp>
        </p:grpSp>
        <p:pic>
          <p:nvPicPr>
            <p:cNvPr id="2" name="Resim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23139" y="2383628"/>
              <a:ext cx="329475" cy="304106"/>
            </a:xfrm>
            <a:prstGeom prst="rect">
              <a:avLst/>
            </a:prstGeom>
          </p:spPr>
        </p:pic>
      </p:grpSp>
      <p:sp>
        <p:nvSpPr>
          <p:cNvPr id="122" name="Google Shape;659;p11"/>
          <p:cNvSpPr/>
          <p:nvPr/>
        </p:nvSpPr>
        <p:spPr>
          <a:xfrm>
            <a:off x="5562183" y="2030647"/>
            <a:ext cx="397173" cy="343345"/>
          </a:xfrm>
          <a:custGeom>
            <a:avLst/>
            <a:gdLst/>
            <a:ahLst/>
            <a:cxnLst/>
            <a:rect l="l" t="t" r="r" b="b"/>
            <a:pathLst>
              <a:path w="56519" h="68250" extrusionOk="0">
                <a:moveTo>
                  <a:pt x="28263" y="0"/>
                </a:moveTo>
                <a:lnTo>
                  <a:pt x="3305" y="24955"/>
                </a:lnTo>
                <a:lnTo>
                  <a:pt x="10602" y="32248"/>
                </a:lnTo>
                <a:lnTo>
                  <a:pt x="28263" y="14592"/>
                </a:lnTo>
                <a:lnTo>
                  <a:pt x="40244" y="26576"/>
                </a:lnTo>
                <a:lnTo>
                  <a:pt x="28263" y="38561"/>
                </a:lnTo>
                <a:lnTo>
                  <a:pt x="19050" y="29351"/>
                </a:lnTo>
                <a:lnTo>
                  <a:pt x="17619" y="30778"/>
                </a:lnTo>
                <a:lnTo>
                  <a:pt x="28263" y="41418"/>
                </a:lnTo>
                <a:lnTo>
                  <a:pt x="43104" y="26576"/>
                </a:lnTo>
                <a:lnTo>
                  <a:pt x="28263" y="11732"/>
                </a:lnTo>
                <a:lnTo>
                  <a:pt x="10602" y="29389"/>
                </a:lnTo>
                <a:lnTo>
                  <a:pt x="6165" y="24955"/>
                </a:lnTo>
                <a:lnTo>
                  <a:pt x="28263" y="2861"/>
                </a:lnTo>
                <a:lnTo>
                  <a:pt x="53658" y="28260"/>
                </a:lnTo>
                <a:lnTo>
                  <a:pt x="28263" y="53658"/>
                </a:lnTo>
                <a:lnTo>
                  <a:pt x="7297" y="32693"/>
                </a:lnTo>
                <a:lnTo>
                  <a:pt x="0" y="39990"/>
                </a:lnTo>
                <a:lnTo>
                  <a:pt x="28263" y="68250"/>
                </a:lnTo>
                <a:lnTo>
                  <a:pt x="56518" y="39990"/>
                </a:lnTo>
                <a:lnTo>
                  <a:pt x="52419" y="35889"/>
                </a:lnTo>
                <a:lnTo>
                  <a:pt x="50990" y="37319"/>
                </a:lnTo>
                <a:lnTo>
                  <a:pt x="53658" y="39990"/>
                </a:lnTo>
                <a:lnTo>
                  <a:pt x="28263" y="65390"/>
                </a:lnTo>
                <a:lnTo>
                  <a:pt x="2860" y="39990"/>
                </a:lnTo>
                <a:lnTo>
                  <a:pt x="7297" y="35553"/>
                </a:lnTo>
                <a:lnTo>
                  <a:pt x="28263" y="56519"/>
                </a:lnTo>
                <a:lnTo>
                  <a:pt x="56518" y="28260"/>
                </a:lnTo>
                <a:lnTo>
                  <a:pt x="28263" y="0"/>
                </a:lnTo>
                <a:close/>
              </a:path>
            </a:pathLst>
          </a:custGeom>
          <a:solidFill>
            <a:schemeClr val="dk1"/>
          </a:solidFill>
          <a:ln>
            <a:solidFill>
              <a:srgbClr val="FFFFFF"/>
            </a:solid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3" name="Google Shape;659;p11"/>
          <p:cNvSpPr/>
          <p:nvPr/>
        </p:nvSpPr>
        <p:spPr>
          <a:xfrm>
            <a:off x="4890905" y="1434724"/>
            <a:ext cx="397173" cy="343345"/>
          </a:xfrm>
          <a:custGeom>
            <a:avLst/>
            <a:gdLst/>
            <a:ahLst/>
            <a:cxnLst/>
            <a:rect l="l" t="t" r="r" b="b"/>
            <a:pathLst>
              <a:path w="56519" h="68250" extrusionOk="0">
                <a:moveTo>
                  <a:pt x="28263" y="0"/>
                </a:moveTo>
                <a:lnTo>
                  <a:pt x="3305" y="24955"/>
                </a:lnTo>
                <a:lnTo>
                  <a:pt x="10602" y="32248"/>
                </a:lnTo>
                <a:lnTo>
                  <a:pt x="28263" y="14592"/>
                </a:lnTo>
                <a:lnTo>
                  <a:pt x="40244" y="26576"/>
                </a:lnTo>
                <a:lnTo>
                  <a:pt x="28263" y="38561"/>
                </a:lnTo>
                <a:lnTo>
                  <a:pt x="19050" y="29351"/>
                </a:lnTo>
                <a:lnTo>
                  <a:pt x="17619" y="30778"/>
                </a:lnTo>
                <a:lnTo>
                  <a:pt x="28263" y="41418"/>
                </a:lnTo>
                <a:lnTo>
                  <a:pt x="43104" y="26576"/>
                </a:lnTo>
                <a:lnTo>
                  <a:pt x="28263" y="11732"/>
                </a:lnTo>
                <a:lnTo>
                  <a:pt x="10602" y="29389"/>
                </a:lnTo>
                <a:lnTo>
                  <a:pt x="6165" y="24955"/>
                </a:lnTo>
                <a:lnTo>
                  <a:pt x="28263" y="2861"/>
                </a:lnTo>
                <a:lnTo>
                  <a:pt x="53658" y="28260"/>
                </a:lnTo>
                <a:lnTo>
                  <a:pt x="28263" y="53658"/>
                </a:lnTo>
                <a:lnTo>
                  <a:pt x="7297" y="32693"/>
                </a:lnTo>
                <a:lnTo>
                  <a:pt x="0" y="39990"/>
                </a:lnTo>
                <a:lnTo>
                  <a:pt x="28263" y="68250"/>
                </a:lnTo>
                <a:lnTo>
                  <a:pt x="56518" y="39990"/>
                </a:lnTo>
                <a:lnTo>
                  <a:pt x="52419" y="35889"/>
                </a:lnTo>
                <a:lnTo>
                  <a:pt x="50990" y="37319"/>
                </a:lnTo>
                <a:lnTo>
                  <a:pt x="53658" y="39990"/>
                </a:lnTo>
                <a:lnTo>
                  <a:pt x="28263" y="65390"/>
                </a:lnTo>
                <a:lnTo>
                  <a:pt x="2860" y="39990"/>
                </a:lnTo>
                <a:lnTo>
                  <a:pt x="7297" y="35553"/>
                </a:lnTo>
                <a:lnTo>
                  <a:pt x="28263" y="56519"/>
                </a:lnTo>
                <a:lnTo>
                  <a:pt x="56518" y="28260"/>
                </a:lnTo>
                <a:lnTo>
                  <a:pt x="28263" y="0"/>
                </a:lnTo>
                <a:close/>
              </a:path>
            </a:pathLst>
          </a:custGeom>
          <a:solidFill>
            <a:schemeClr val="dk1"/>
          </a:solidFill>
          <a:ln>
            <a:solidFill>
              <a:srgbClr val="FFFFFF"/>
            </a:solid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4" name="Google Shape;659;p11"/>
          <p:cNvSpPr/>
          <p:nvPr/>
        </p:nvSpPr>
        <p:spPr>
          <a:xfrm>
            <a:off x="3684992" y="1434087"/>
            <a:ext cx="397173" cy="343345"/>
          </a:xfrm>
          <a:custGeom>
            <a:avLst/>
            <a:gdLst/>
            <a:ahLst/>
            <a:cxnLst/>
            <a:rect l="l" t="t" r="r" b="b"/>
            <a:pathLst>
              <a:path w="56519" h="68250" extrusionOk="0">
                <a:moveTo>
                  <a:pt x="28263" y="0"/>
                </a:moveTo>
                <a:lnTo>
                  <a:pt x="3305" y="24955"/>
                </a:lnTo>
                <a:lnTo>
                  <a:pt x="10602" y="32248"/>
                </a:lnTo>
                <a:lnTo>
                  <a:pt x="28263" y="14592"/>
                </a:lnTo>
                <a:lnTo>
                  <a:pt x="40244" y="26576"/>
                </a:lnTo>
                <a:lnTo>
                  <a:pt x="28263" y="38561"/>
                </a:lnTo>
                <a:lnTo>
                  <a:pt x="19050" y="29351"/>
                </a:lnTo>
                <a:lnTo>
                  <a:pt x="17619" y="30778"/>
                </a:lnTo>
                <a:lnTo>
                  <a:pt x="28263" y="41418"/>
                </a:lnTo>
                <a:lnTo>
                  <a:pt x="43104" y="26576"/>
                </a:lnTo>
                <a:lnTo>
                  <a:pt x="28263" y="11732"/>
                </a:lnTo>
                <a:lnTo>
                  <a:pt x="10602" y="29389"/>
                </a:lnTo>
                <a:lnTo>
                  <a:pt x="6165" y="24955"/>
                </a:lnTo>
                <a:lnTo>
                  <a:pt x="28263" y="2861"/>
                </a:lnTo>
                <a:lnTo>
                  <a:pt x="53658" y="28260"/>
                </a:lnTo>
                <a:lnTo>
                  <a:pt x="28263" y="53658"/>
                </a:lnTo>
                <a:lnTo>
                  <a:pt x="7297" y="32693"/>
                </a:lnTo>
                <a:lnTo>
                  <a:pt x="0" y="39990"/>
                </a:lnTo>
                <a:lnTo>
                  <a:pt x="28263" y="68250"/>
                </a:lnTo>
                <a:lnTo>
                  <a:pt x="56518" y="39990"/>
                </a:lnTo>
                <a:lnTo>
                  <a:pt x="52419" y="35889"/>
                </a:lnTo>
                <a:lnTo>
                  <a:pt x="50990" y="37319"/>
                </a:lnTo>
                <a:lnTo>
                  <a:pt x="53658" y="39990"/>
                </a:lnTo>
                <a:lnTo>
                  <a:pt x="28263" y="65390"/>
                </a:lnTo>
                <a:lnTo>
                  <a:pt x="2860" y="39990"/>
                </a:lnTo>
                <a:lnTo>
                  <a:pt x="7297" y="35553"/>
                </a:lnTo>
                <a:lnTo>
                  <a:pt x="28263" y="56519"/>
                </a:lnTo>
                <a:lnTo>
                  <a:pt x="56518" y="28260"/>
                </a:lnTo>
                <a:lnTo>
                  <a:pt x="28263" y="0"/>
                </a:lnTo>
                <a:close/>
              </a:path>
            </a:pathLst>
          </a:custGeom>
          <a:solidFill>
            <a:schemeClr val="dk1"/>
          </a:solidFill>
          <a:ln>
            <a:solidFill>
              <a:srgbClr val="FFFFFF"/>
            </a:solid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5" name="Google Shape;659;p11"/>
          <p:cNvSpPr/>
          <p:nvPr/>
        </p:nvSpPr>
        <p:spPr>
          <a:xfrm>
            <a:off x="5586830" y="3231806"/>
            <a:ext cx="397173" cy="343345"/>
          </a:xfrm>
          <a:custGeom>
            <a:avLst/>
            <a:gdLst/>
            <a:ahLst/>
            <a:cxnLst/>
            <a:rect l="l" t="t" r="r" b="b"/>
            <a:pathLst>
              <a:path w="56519" h="68250" extrusionOk="0">
                <a:moveTo>
                  <a:pt x="28263" y="0"/>
                </a:moveTo>
                <a:lnTo>
                  <a:pt x="3305" y="24955"/>
                </a:lnTo>
                <a:lnTo>
                  <a:pt x="10602" y="32248"/>
                </a:lnTo>
                <a:lnTo>
                  <a:pt x="28263" y="14592"/>
                </a:lnTo>
                <a:lnTo>
                  <a:pt x="40244" y="26576"/>
                </a:lnTo>
                <a:lnTo>
                  <a:pt x="28263" y="38561"/>
                </a:lnTo>
                <a:lnTo>
                  <a:pt x="19050" y="29351"/>
                </a:lnTo>
                <a:lnTo>
                  <a:pt x="17619" y="30778"/>
                </a:lnTo>
                <a:lnTo>
                  <a:pt x="28263" y="41418"/>
                </a:lnTo>
                <a:lnTo>
                  <a:pt x="43104" y="26576"/>
                </a:lnTo>
                <a:lnTo>
                  <a:pt x="28263" y="11732"/>
                </a:lnTo>
                <a:lnTo>
                  <a:pt x="10602" y="29389"/>
                </a:lnTo>
                <a:lnTo>
                  <a:pt x="6165" y="24955"/>
                </a:lnTo>
                <a:lnTo>
                  <a:pt x="28263" y="2861"/>
                </a:lnTo>
                <a:lnTo>
                  <a:pt x="53658" y="28260"/>
                </a:lnTo>
                <a:lnTo>
                  <a:pt x="28263" y="53658"/>
                </a:lnTo>
                <a:lnTo>
                  <a:pt x="7297" y="32693"/>
                </a:lnTo>
                <a:lnTo>
                  <a:pt x="0" y="39990"/>
                </a:lnTo>
                <a:lnTo>
                  <a:pt x="28263" y="68250"/>
                </a:lnTo>
                <a:lnTo>
                  <a:pt x="56518" y="39990"/>
                </a:lnTo>
                <a:lnTo>
                  <a:pt x="52419" y="35889"/>
                </a:lnTo>
                <a:lnTo>
                  <a:pt x="50990" y="37319"/>
                </a:lnTo>
                <a:lnTo>
                  <a:pt x="53658" y="39990"/>
                </a:lnTo>
                <a:lnTo>
                  <a:pt x="28263" y="65390"/>
                </a:lnTo>
                <a:lnTo>
                  <a:pt x="2860" y="39990"/>
                </a:lnTo>
                <a:lnTo>
                  <a:pt x="7297" y="35553"/>
                </a:lnTo>
                <a:lnTo>
                  <a:pt x="28263" y="56519"/>
                </a:lnTo>
                <a:lnTo>
                  <a:pt x="56518" y="28260"/>
                </a:lnTo>
                <a:lnTo>
                  <a:pt x="28263" y="0"/>
                </a:lnTo>
                <a:close/>
              </a:path>
            </a:pathLst>
          </a:custGeom>
          <a:solidFill>
            <a:schemeClr val="dk1"/>
          </a:solidFill>
          <a:ln>
            <a:solidFill>
              <a:srgbClr val="FFFFFF"/>
            </a:solid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6" name="Google Shape;659;p11"/>
          <p:cNvSpPr/>
          <p:nvPr/>
        </p:nvSpPr>
        <p:spPr>
          <a:xfrm>
            <a:off x="4899920" y="3911453"/>
            <a:ext cx="397173" cy="343345"/>
          </a:xfrm>
          <a:custGeom>
            <a:avLst/>
            <a:gdLst/>
            <a:ahLst/>
            <a:cxnLst/>
            <a:rect l="l" t="t" r="r" b="b"/>
            <a:pathLst>
              <a:path w="56519" h="68250" extrusionOk="0">
                <a:moveTo>
                  <a:pt x="28263" y="0"/>
                </a:moveTo>
                <a:lnTo>
                  <a:pt x="3305" y="24955"/>
                </a:lnTo>
                <a:lnTo>
                  <a:pt x="10602" y="32248"/>
                </a:lnTo>
                <a:lnTo>
                  <a:pt x="28263" y="14592"/>
                </a:lnTo>
                <a:lnTo>
                  <a:pt x="40244" y="26576"/>
                </a:lnTo>
                <a:lnTo>
                  <a:pt x="28263" y="38561"/>
                </a:lnTo>
                <a:lnTo>
                  <a:pt x="19050" y="29351"/>
                </a:lnTo>
                <a:lnTo>
                  <a:pt x="17619" y="30778"/>
                </a:lnTo>
                <a:lnTo>
                  <a:pt x="28263" y="41418"/>
                </a:lnTo>
                <a:lnTo>
                  <a:pt x="43104" y="26576"/>
                </a:lnTo>
                <a:lnTo>
                  <a:pt x="28263" y="11732"/>
                </a:lnTo>
                <a:lnTo>
                  <a:pt x="10602" y="29389"/>
                </a:lnTo>
                <a:lnTo>
                  <a:pt x="6165" y="24955"/>
                </a:lnTo>
                <a:lnTo>
                  <a:pt x="28263" y="2861"/>
                </a:lnTo>
                <a:lnTo>
                  <a:pt x="53658" y="28260"/>
                </a:lnTo>
                <a:lnTo>
                  <a:pt x="28263" y="53658"/>
                </a:lnTo>
                <a:lnTo>
                  <a:pt x="7297" y="32693"/>
                </a:lnTo>
                <a:lnTo>
                  <a:pt x="0" y="39990"/>
                </a:lnTo>
                <a:lnTo>
                  <a:pt x="28263" y="68250"/>
                </a:lnTo>
                <a:lnTo>
                  <a:pt x="56518" y="39990"/>
                </a:lnTo>
                <a:lnTo>
                  <a:pt x="52419" y="35889"/>
                </a:lnTo>
                <a:lnTo>
                  <a:pt x="50990" y="37319"/>
                </a:lnTo>
                <a:lnTo>
                  <a:pt x="53658" y="39990"/>
                </a:lnTo>
                <a:lnTo>
                  <a:pt x="28263" y="65390"/>
                </a:lnTo>
                <a:lnTo>
                  <a:pt x="2860" y="39990"/>
                </a:lnTo>
                <a:lnTo>
                  <a:pt x="7297" y="35553"/>
                </a:lnTo>
                <a:lnTo>
                  <a:pt x="28263" y="56519"/>
                </a:lnTo>
                <a:lnTo>
                  <a:pt x="56518" y="28260"/>
                </a:lnTo>
                <a:lnTo>
                  <a:pt x="28263" y="0"/>
                </a:lnTo>
                <a:close/>
              </a:path>
            </a:pathLst>
          </a:custGeom>
          <a:solidFill>
            <a:schemeClr val="dk1"/>
          </a:solidFill>
          <a:ln>
            <a:solidFill>
              <a:srgbClr val="FFFFFF"/>
            </a:solid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7" name="Google Shape;659;p11"/>
          <p:cNvSpPr/>
          <p:nvPr/>
        </p:nvSpPr>
        <p:spPr>
          <a:xfrm>
            <a:off x="3694007" y="3910816"/>
            <a:ext cx="397173" cy="343345"/>
          </a:xfrm>
          <a:custGeom>
            <a:avLst/>
            <a:gdLst/>
            <a:ahLst/>
            <a:cxnLst/>
            <a:rect l="l" t="t" r="r" b="b"/>
            <a:pathLst>
              <a:path w="56519" h="68250" extrusionOk="0">
                <a:moveTo>
                  <a:pt x="28263" y="0"/>
                </a:moveTo>
                <a:lnTo>
                  <a:pt x="3305" y="24955"/>
                </a:lnTo>
                <a:lnTo>
                  <a:pt x="10602" y="32248"/>
                </a:lnTo>
                <a:lnTo>
                  <a:pt x="28263" y="14592"/>
                </a:lnTo>
                <a:lnTo>
                  <a:pt x="40244" y="26576"/>
                </a:lnTo>
                <a:lnTo>
                  <a:pt x="28263" y="38561"/>
                </a:lnTo>
                <a:lnTo>
                  <a:pt x="19050" y="29351"/>
                </a:lnTo>
                <a:lnTo>
                  <a:pt x="17619" y="30778"/>
                </a:lnTo>
                <a:lnTo>
                  <a:pt x="28263" y="41418"/>
                </a:lnTo>
                <a:lnTo>
                  <a:pt x="43104" y="26576"/>
                </a:lnTo>
                <a:lnTo>
                  <a:pt x="28263" y="11732"/>
                </a:lnTo>
                <a:lnTo>
                  <a:pt x="10602" y="29389"/>
                </a:lnTo>
                <a:lnTo>
                  <a:pt x="6165" y="24955"/>
                </a:lnTo>
                <a:lnTo>
                  <a:pt x="28263" y="2861"/>
                </a:lnTo>
                <a:lnTo>
                  <a:pt x="53658" y="28260"/>
                </a:lnTo>
                <a:lnTo>
                  <a:pt x="28263" y="53658"/>
                </a:lnTo>
                <a:lnTo>
                  <a:pt x="7297" y="32693"/>
                </a:lnTo>
                <a:lnTo>
                  <a:pt x="0" y="39990"/>
                </a:lnTo>
                <a:lnTo>
                  <a:pt x="28263" y="68250"/>
                </a:lnTo>
                <a:lnTo>
                  <a:pt x="56518" y="39990"/>
                </a:lnTo>
                <a:lnTo>
                  <a:pt x="52419" y="35889"/>
                </a:lnTo>
                <a:lnTo>
                  <a:pt x="50990" y="37319"/>
                </a:lnTo>
                <a:lnTo>
                  <a:pt x="53658" y="39990"/>
                </a:lnTo>
                <a:lnTo>
                  <a:pt x="28263" y="65390"/>
                </a:lnTo>
                <a:lnTo>
                  <a:pt x="2860" y="39990"/>
                </a:lnTo>
                <a:lnTo>
                  <a:pt x="7297" y="35553"/>
                </a:lnTo>
                <a:lnTo>
                  <a:pt x="28263" y="56519"/>
                </a:lnTo>
                <a:lnTo>
                  <a:pt x="56518" y="28260"/>
                </a:lnTo>
                <a:lnTo>
                  <a:pt x="28263" y="0"/>
                </a:lnTo>
                <a:close/>
              </a:path>
            </a:pathLst>
          </a:custGeom>
          <a:solidFill>
            <a:schemeClr val="dk1"/>
          </a:solidFill>
          <a:ln>
            <a:solidFill>
              <a:srgbClr val="FFFFFF"/>
            </a:solid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8" name="Google Shape;659;p11"/>
          <p:cNvSpPr/>
          <p:nvPr/>
        </p:nvSpPr>
        <p:spPr>
          <a:xfrm>
            <a:off x="2989248" y="2070293"/>
            <a:ext cx="397173" cy="343345"/>
          </a:xfrm>
          <a:custGeom>
            <a:avLst/>
            <a:gdLst/>
            <a:ahLst/>
            <a:cxnLst/>
            <a:rect l="l" t="t" r="r" b="b"/>
            <a:pathLst>
              <a:path w="56519" h="68250" extrusionOk="0">
                <a:moveTo>
                  <a:pt x="28263" y="0"/>
                </a:moveTo>
                <a:lnTo>
                  <a:pt x="3305" y="24955"/>
                </a:lnTo>
                <a:lnTo>
                  <a:pt x="10602" y="32248"/>
                </a:lnTo>
                <a:lnTo>
                  <a:pt x="28263" y="14592"/>
                </a:lnTo>
                <a:lnTo>
                  <a:pt x="40244" y="26576"/>
                </a:lnTo>
                <a:lnTo>
                  <a:pt x="28263" y="38561"/>
                </a:lnTo>
                <a:lnTo>
                  <a:pt x="19050" y="29351"/>
                </a:lnTo>
                <a:lnTo>
                  <a:pt x="17619" y="30778"/>
                </a:lnTo>
                <a:lnTo>
                  <a:pt x="28263" y="41418"/>
                </a:lnTo>
                <a:lnTo>
                  <a:pt x="43104" y="26576"/>
                </a:lnTo>
                <a:lnTo>
                  <a:pt x="28263" y="11732"/>
                </a:lnTo>
                <a:lnTo>
                  <a:pt x="10602" y="29389"/>
                </a:lnTo>
                <a:lnTo>
                  <a:pt x="6165" y="24955"/>
                </a:lnTo>
                <a:lnTo>
                  <a:pt x="28263" y="2861"/>
                </a:lnTo>
                <a:lnTo>
                  <a:pt x="53658" y="28260"/>
                </a:lnTo>
                <a:lnTo>
                  <a:pt x="28263" y="53658"/>
                </a:lnTo>
                <a:lnTo>
                  <a:pt x="7297" y="32693"/>
                </a:lnTo>
                <a:lnTo>
                  <a:pt x="0" y="39990"/>
                </a:lnTo>
                <a:lnTo>
                  <a:pt x="28263" y="68250"/>
                </a:lnTo>
                <a:lnTo>
                  <a:pt x="56518" y="39990"/>
                </a:lnTo>
                <a:lnTo>
                  <a:pt x="52419" y="35889"/>
                </a:lnTo>
                <a:lnTo>
                  <a:pt x="50990" y="37319"/>
                </a:lnTo>
                <a:lnTo>
                  <a:pt x="53658" y="39990"/>
                </a:lnTo>
                <a:lnTo>
                  <a:pt x="28263" y="65390"/>
                </a:lnTo>
                <a:lnTo>
                  <a:pt x="2860" y="39990"/>
                </a:lnTo>
                <a:lnTo>
                  <a:pt x="7297" y="35553"/>
                </a:lnTo>
                <a:lnTo>
                  <a:pt x="28263" y="56519"/>
                </a:lnTo>
                <a:lnTo>
                  <a:pt x="56518" y="28260"/>
                </a:lnTo>
                <a:lnTo>
                  <a:pt x="28263" y="0"/>
                </a:lnTo>
                <a:close/>
              </a:path>
            </a:pathLst>
          </a:custGeom>
          <a:solidFill>
            <a:schemeClr val="dk1"/>
          </a:solidFill>
          <a:ln>
            <a:solidFill>
              <a:srgbClr val="FFFFFF"/>
            </a:solid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9" name="Google Shape;659;p11"/>
          <p:cNvSpPr/>
          <p:nvPr/>
        </p:nvSpPr>
        <p:spPr>
          <a:xfrm>
            <a:off x="3013895" y="3271452"/>
            <a:ext cx="397173" cy="343345"/>
          </a:xfrm>
          <a:custGeom>
            <a:avLst/>
            <a:gdLst/>
            <a:ahLst/>
            <a:cxnLst/>
            <a:rect l="l" t="t" r="r" b="b"/>
            <a:pathLst>
              <a:path w="56519" h="68250" extrusionOk="0">
                <a:moveTo>
                  <a:pt x="28263" y="0"/>
                </a:moveTo>
                <a:lnTo>
                  <a:pt x="3305" y="24955"/>
                </a:lnTo>
                <a:lnTo>
                  <a:pt x="10602" y="32248"/>
                </a:lnTo>
                <a:lnTo>
                  <a:pt x="28263" y="14592"/>
                </a:lnTo>
                <a:lnTo>
                  <a:pt x="40244" y="26576"/>
                </a:lnTo>
                <a:lnTo>
                  <a:pt x="28263" y="38561"/>
                </a:lnTo>
                <a:lnTo>
                  <a:pt x="19050" y="29351"/>
                </a:lnTo>
                <a:lnTo>
                  <a:pt x="17619" y="30778"/>
                </a:lnTo>
                <a:lnTo>
                  <a:pt x="28263" y="41418"/>
                </a:lnTo>
                <a:lnTo>
                  <a:pt x="43104" y="26576"/>
                </a:lnTo>
                <a:lnTo>
                  <a:pt x="28263" y="11732"/>
                </a:lnTo>
                <a:lnTo>
                  <a:pt x="10602" y="29389"/>
                </a:lnTo>
                <a:lnTo>
                  <a:pt x="6165" y="24955"/>
                </a:lnTo>
                <a:lnTo>
                  <a:pt x="28263" y="2861"/>
                </a:lnTo>
                <a:lnTo>
                  <a:pt x="53658" y="28260"/>
                </a:lnTo>
                <a:lnTo>
                  <a:pt x="28263" y="53658"/>
                </a:lnTo>
                <a:lnTo>
                  <a:pt x="7297" y="32693"/>
                </a:lnTo>
                <a:lnTo>
                  <a:pt x="0" y="39990"/>
                </a:lnTo>
                <a:lnTo>
                  <a:pt x="28263" y="68250"/>
                </a:lnTo>
                <a:lnTo>
                  <a:pt x="56518" y="39990"/>
                </a:lnTo>
                <a:lnTo>
                  <a:pt x="52419" y="35889"/>
                </a:lnTo>
                <a:lnTo>
                  <a:pt x="50990" y="37319"/>
                </a:lnTo>
                <a:lnTo>
                  <a:pt x="53658" y="39990"/>
                </a:lnTo>
                <a:lnTo>
                  <a:pt x="28263" y="65390"/>
                </a:lnTo>
                <a:lnTo>
                  <a:pt x="2860" y="39990"/>
                </a:lnTo>
                <a:lnTo>
                  <a:pt x="7297" y="35553"/>
                </a:lnTo>
                <a:lnTo>
                  <a:pt x="28263" y="56519"/>
                </a:lnTo>
                <a:lnTo>
                  <a:pt x="56518" y="28260"/>
                </a:lnTo>
                <a:lnTo>
                  <a:pt x="28263" y="0"/>
                </a:lnTo>
                <a:close/>
              </a:path>
            </a:pathLst>
          </a:custGeom>
          <a:solidFill>
            <a:schemeClr val="dk1"/>
          </a:solidFill>
          <a:ln>
            <a:solidFill>
              <a:srgbClr val="FFFFFF"/>
            </a:solid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0" name="Google Shape;646;p10"/>
          <p:cNvSpPr txBox="1">
            <a:spLocks noGrp="1"/>
          </p:cNvSpPr>
          <p:nvPr>
            <p:ph type="title"/>
          </p:nvPr>
        </p:nvSpPr>
        <p:spPr>
          <a:xfrm>
            <a:off x="615485" y="189919"/>
            <a:ext cx="7704000" cy="5727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3000"/>
              <a:buNone/>
            </a:pPr>
            <a:r>
              <a:rPr lang="tr-TR" sz="2800" dirty="0" smtClean="0">
                <a:solidFill>
                  <a:srgbClr val="FF0000"/>
                </a:solidFill>
                <a:latin typeface="DEGON STUZ" panose="02000500000000000000" pitchFamily="50" charset="0"/>
              </a:rPr>
              <a:t>PROGRAM BİLEŞENLERİ</a:t>
            </a:r>
            <a:endParaRPr sz="2800" dirty="0">
              <a:solidFill>
                <a:srgbClr val="FF0000"/>
              </a:solidFill>
              <a:latin typeface="DEGON STUZ" panose="02000500000000000000" pitchFamily="50" charset="0"/>
            </a:endParaRPr>
          </a:p>
        </p:txBody>
      </p:sp>
      <p:sp>
        <p:nvSpPr>
          <p:cNvPr id="121" name="Aşağı Ok 120"/>
          <p:cNvSpPr/>
          <p:nvPr/>
        </p:nvSpPr>
        <p:spPr>
          <a:xfrm rot="16200000">
            <a:off x="2629923" y="917567"/>
            <a:ext cx="257602" cy="394862"/>
          </a:xfrm>
          <a:prstGeom prst="downArrow">
            <a:avLst>
              <a:gd name="adj1" fmla="val 41393"/>
              <a:gd name="adj2" fmla="val 50000"/>
            </a:avLst>
          </a:prstGeom>
          <a:gradFill flip="none" rotWithShape="1">
            <a:gsLst>
              <a:gs pos="0">
                <a:schemeClr val="accent2">
                  <a:shade val="30000"/>
                  <a:satMod val="115000"/>
                </a:schemeClr>
              </a:gs>
              <a:gs pos="50000">
                <a:schemeClr val="accent2">
                  <a:shade val="67500"/>
                  <a:satMod val="115000"/>
                </a:schemeClr>
              </a:gs>
              <a:gs pos="100000">
                <a:schemeClr val="accent2">
                  <a:shade val="100000"/>
                  <a:satMod val="115000"/>
                </a:schemeClr>
              </a:gs>
            </a:gsLst>
            <a:lin ang="16200000" scaled="1"/>
            <a:tileRect/>
          </a:gra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263525092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33" name="Google Shape;160;p6"/>
          <p:cNvSpPr txBox="1">
            <a:spLocks noGrp="1"/>
          </p:cNvSpPr>
          <p:nvPr>
            <p:ph type="title" idx="6"/>
          </p:nvPr>
        </p:nvSpPr>
        <p:spPr>
          <a:xfrm>
            <a:off x="689431" y="157142"/>
            <a:ext cx="7704000" cy="572700"/>
          </a:xfrm>
          <a:prstGeom prst="rect">
            <a:avLst/>
          </a:prstGeom>
          <a:noFill/>
          <a:ln>
            <a:noFill/>
          </a:ln>
        </p:spPr>
        <p:txBody>
          <a:bodyPr spcFirstLastPara="1" wrap="square" lIns="91425" tIns="91425" rIns="91425" bIns="91425" anchor="t" anchorCtr="0">
            <a:noAutofit/>
          </a:bodyPr>
          <a:lstStyle/>
          <a:p>
            <a:pPr lvl="0"/>
            <a:r>
              <a:rPr lang="tr-TR" sz="3200" dirty="0" smtClean="0">
                <a:solidFill>
                  <a:srgbClr val="FF0000"/>
                </a:solidFill>
                <a:latin typeface="DEGON STUZ" panose="02000500000000000000" pitchFamily="50" charset="0"/>
              </a:rPr>
              <a:t>SİBER VATAN BAŞARILARI</a:t>
            </a:r>
            <a:endParaRPr lang="tr-TR" sz="3200" dirty="0">
              <a:solidFill>
                <a:srgbClr val="FF0000"/>
              </a:solidFill>
              <a:latin typeface="DEGON STUZ" panose="02000500000000000000" pitchFamily="50" charset="0"/>
            </a:endParaRPr>
          </a:p>
        </p:txBody>
      </p:sp>
      <p:pic>
        <p:nvPicPr>
          <p:cNvPr id="57" name="Resim 5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6505" y="2005148"/>
            <a:ext cx="2147197" cy="1939930"/>
          </a:xfrm>
          <a:prstGeom prst="rect">
            <a:avLst/>
          </a:prstGeom>
        </p:spPr>
      </p:pic>
      <p:grpSp>
        <p:nvGrpSpPr>
          <p:cNvPr id="8" name="Grup 7"/>
          <p:cNvGrpSpPr/>
          <p:nvPr/>
        </p:nvGrpSpPr>
        <p:grpSpPr>
          <a:xfrm>
            <a:off x="2891149" y="1629361"/>
            <a:ext cx="6108940" cy="2544222"/>
            <a:chOff x="3185054" y="1289726"/>
            <a:chExt cx="6108940" cy="2544222"/>
          </a:xfrm>
        </p:grpSpPr>
        <p:grpSp>
          <p:nvGrpSpPr>
            <p:cNvPr id="4" name="Grup 3"/>
            <p:cNvGrpSpPr/>
            <p:nvPr/>
          </p:nvGrpSpPr>
          <p:grpSpPr>
            <a:xfrm>
              <a:off x="5910032" y="1289726"/>
              <a:ext cx="796034" cy="2403401"/>
              <a:chOff x="5051905" y="1158637"/>
              <a:chExt cx="535979" cy="1925848"/>
            </a:xfrm>
          </p:grpSpPr>
          <p:pic>
            <p:nvPicPr>
              <p:cNvPr id="23" name="Picture 2" descr="NATO Logo PNG Transparent &amp; SVG Vector - Freebie Supply"/>
              <p:cNvPicPr>
                <a:picLocks noChangeAspect="1" noChangeArrowheads="1"/>
              </p:cNvPicPr>
              <p:nvPr/>
            </p:nvPicPr>
            <p:blipFill rotWithShape="1">
              <a:blip r:embed="rId4" cstate="print">
                <a:duotone>
                  <a:prstClr val="black"/>
                  <a:srgbClr val="FF0000">
                    <a:tint val="45000"/>
                    <a:satMod val="400000"/>
                  </a:srgbClr>
                </a:duotone>
                <a:extLst>
                  <a:ext uri="{BEBA8EAE-BF5A-486C-A8C5-ECC9F3942E4B}">
                    <a14:imgProps xmlns:a14="http://schemas.microsoft.com/office/drawing/2010/main">
                      <a14:imgLayer r:embed="rId5">
                        <a14:imgEffect>
                          <a14:colorTemperature colorTemp="5300"/>
                        </a14:imgEffect>
                      </a14:imgLayer>
                    </a14:imgProps>
                  </a:ext>
                  <a:ext uri="{28A0092B-C50C-407E-A947-70E740481C1C}">
                    <a14:useLocalDpi xmlns:a14="http://schemas.microsoft.com/office/drawing/2010/main" val="0"/>
                  </a:ext>
                </a:extLst>
              </a:blip>
              <a:srcRect l="17258" t="21406" r="17258" b="21406"/>
              <a:stretch/>
            </p:blipFill>
            <p:spPr bwMode="auto">
              <a:xfrm>
                <a:off x="5051905" y="1158637"/>
                <a:ext cx="535979" cy="527730"/>
              </a:xfrm>
              <a:prstGeom prst="rect">
                <a:avLst/>
              </a:prstGeom>
              <a:noFill/>
              <a:extLst>
                <a:ext uri="{909E8E84-426E-40DD-AFC4-6F175D3DCCD1}">
                  <a14:hiddenFill xmlns:a14="http://schemas.microsoft.com/office/drawing/2010/main">
                    <a:solidFill>
                      <a:srgbClr val="FFFFFF"/>
                    </a:solidFill>
                  </a14:hiddenFill>
                </a:ext>
              </a:extLst>
            </p:spPr>
          </p:pic>
          <p:grpSp>
            <p:nvGrpSpPr>
              <p:cNvPr id="25" name="Group 13">
                <a:extLst>
                  <a:ext uri="{FF2B5EF4-FFF2-40B4-BE49-F238E27FC236}">
                    <a16:creationId xmlns:a16="http://schemas.microsoft.com/office/drawing/2014/main" id="{65F79F49-58E8-4478-83BB-5809BAA07443}"/>
                  </a:ext>
                </a:extLst>
              </p:cNvPr>
              <p:cNvGrpSpPr>
                <a:grpSpLocks noChangeAspect="1"/>
              </p:cNvGrpSpPr>
              <p:nvPr/>
            </p:nvGrpSpPr>
            <p:grpSpPr>
              <a:xfrm rot="2302376">
                <a:off x="5108180" y="2410023"/>
                <a:ext cx="409582" cy="674462"/>
                <a:chOff x="6889242" y="1768356"/>
                <a:chExt cx="552841" cy="1177412"/>
              </a:xfrm>
            </p:grpSpPr>
            <p:grpSp>
              <p:nvGrpSpPr>
                <p:cNvPr id="26" name="Group 14">
                  <a:extLst>
                    <a:ext uri="{FF2B5EF4-FFF2-40B4-BE49-F238E27FC236}">
                      <a16:creationId xmlns:a16="http://schemas.microsoft.com/office/drawing/2014/main" id="{39069EC5-081A-4BF5-ADB4-DFB8C9680FD7}"/>
                    </a:ext>
                  </a:extLst>
                </p:cNvPr>
                <p:cNvGrpSpPr/>
                <p:nvPr/>
              </p:nvGrpSpPr>
              <p:grpSpPr>
                <a:xfrm>
                  <a:off x="7051948" y="1768356"/>
                  <a:ext cx="385719" cy="718118"/>
                  <a:chOff x="6994512" y="1536229"/>
                  <a:chExt cx="726841" cy="1353205"/>
                </a:xfrm>
              </p:grpSpPr>
              <p:sp>
                <p:nvSpPr>
                  <p:cNvPr id="28" name="Freeform 16">
                    <a:extLst>
                      <a:ext uri="{FF2B5EF4-FFF2-40B4-BE49-F238E27FC236}">
                        <a16:creationId xmlns:a16="http://schemas.microsoft.com/office/drawing/2014/main" id="{BA14A9F0-A0DA-428A-B109-2F3FAF5EA287}"/>
                      </a:ext>
                    </a:extLst>
                  </p:cNvPr>
                  <p:cNvSpPr/>
                  <p:nvPr/>
                </p:nvSpPr>
                <p:spPr>
                  <a:xfrm>
                    <a:off x="6994512" y="1768036"/>
                    <a:ext cx="726841" cy="1121398"/>
                  </a:xfrm>
                  <a:custGeom>
                    <a:avLst/>
                    <a:gdLst/>
                    <a:ahLst/>
                    <a:cxnLst/>
                    <a:rect l="l" t="t" r="r" b="b"/>
                    <a:pathLst>
                      <a:path w="726841" h="1121399">
                        <a:moveTo>
                          <a:pt x="236325" y="1049494"/>
                        </a:moveTo>
                        <a:lnTo>
                          <a:pt x="495287" y="1049494"/>
                        </a:lnTo>
                        <a:cubicBezTo>
                          <a:pt x="491080" y="1064561"/>
                          <a:pt x="487966" y="1079199"/>
                          <a:pt x="485273" y="1093187"/>
                        </a:cubicBezTo>
                        <a:lnTo>
                          <a:pt x="245258" y="1092728"/>
                        </a:lnTo>
                        <a:close/>
                        <a:moveTo>
                          <a:pt x="363421" y="203844"/>
                        </a:moveTo>
                        <a:cubicBezTo>
                          <a:pt x="401307" y="203844"/>
                          <a:pt x="432020" y="234557"/>
                          <a:pt x="432020" y="272443"/>
                        </a:cubicBezTo>
                        <a:cubicBezTo>
                          <a:pt x="432020" y="310329"/>
                          <a:pt x="401307" y="341042"/>
                          <a:pt x="363421" y="341042"/>
                        </a:cubicBezTo>
                        <a:cubicBezTo>
                          <a:pt x="325534" y="341042"/>
                          <a:pt x="294821" y="310329"/>
                          <a:pt x="294821" y="272443"/>
                        </a:cubicBezTo>
                        <a:cubicBezTo>
                          <a:pt x="294821" y="234557"/>
                          <a:pt x="325534" y="203844"/>
                          <a:pt x="363421" y="203844"/>
                        </a:cubicBezTo>
                        <a:close/>
                        <a:moveTo>
                          <a:pt x="363421" y="135244"/>
                        </a:moveTo>
                        <a:cubicBezTo>
                          <a:pt x="287648" y="135244"/>
                          <a:pt x="226222" y="196671"/>
                          <a:pt x="226222" y="272443"/>
                        </a:cubicBezTo>
                        <a:cubicBezTo>
                          <a:pt x="226222" y="348216"/>
                          <a:pt x="287648" y="409642"/>
                          <a:pt x="363421" y="409642"/>
                        </a:cubicBezTo>
                        <a:cubicBezTo>
                          <a:pt x="439193" y="409642"/>
                          <a:pt x="500619" y="348216"/>
                          <a:pt x="500619" y="272443"/>
                        </a:cubicBezTo>
                        <a:cubicBezTo>
                          <a:pt x="500619" y="196671"/>
                          <a:pt x="439193" y="135244"/>
                          <a:pt x="363421" y="135244"/>
                        </a:cubicBezTo>
                        <a:close/>
                        <a:moveTo>
                          <a:pt x="196200" y="0"/>
                        </a:moveTo>
                        <a:cubicBezTo>
                          <a:pt x="300307" y="58658"/>
                          <a:pt x="427219" y="59450"/>
                          <a:pt x="531959" y="2129"/>
                        </a:cubicBezTo>
                        <a:cubicBezTo>
                          <a:pt x="645195" y="251105"/>
                          <a:pt x="615578" y="521951"/>
                          <a:pt x="565642" y="749813"/>
                        </a:cubicBezTo>
                        <a:lnTo>
                          <a:pt x="726841" y="904479"/>
                        </a:lnTo>
                        <a:lnTo>
                          <a:pt x="700460" y="1113326"/>
                        </a:lnTo>
                        <a:lnTo>
                          <a:pt x="510728" y="982128"/>
                        </a:lnTo>
                        <a:lnTo>
                          <a:pt x="503274" y="1014651"/>
                        </a:lnTo>
                        <a:lnTo>
                          <a:pt x="228241" y="1014651"/>
                        </a:lnTo>
                        <a:cubicBezTo>
                          <a:pt x="226194" y="1005458"/>
                          <a:pt x="223902" y="996068"/>
                          <a:pt x="221524" y="986461"/>
                        </a:cubicBezTo>
                        <a:lnTo>
                          <a:pt x="26381" y="1121399"/>
                        </a:lnTo>
                        <a:lnTo>
                          <a:pt x="0" y="912552"/>
                        </a:lnTo>
                        <a:lnTo>
                          <a:pt x="162681" y="756465"/>
                        </a:lnTo>
                        <a:lnTo>
                          <a:pt x="163137" y="757906"/>
                        </a:lnTo>
                        <a:lnTo>
                          <a:pt x="165881" y="748957"/>
                        </a:lnTo>
                        <a:cubicBezTo>
                          <a:pt x="117348" y="521774"/>
                          <a:pt x="87568" y="246912"/>
                          <a:pt x="196200" y="0"/>
                        </a:cubicBezTo>
                        <a:close/>
                      </a:path>
                    </a:pathLst>
                  </a:cu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9" name="Freeform 17">
                    <a:extLst>
                      <a:ext uri="{FF2B5EF4-FFF2-40B4-BE49-F238E27FC236}">
                        <a16:creationId xmlns:a16="http://schemas.microsoft.com/office/drawing/2014/main" id="{4E58BA02-427E-476C-927F-941A5BEE8001}"/>
                      </a:ext>
                    </a:extLst>
                  </p:cNvPr>
                  <p:cNvSpPr/>
                  <p:nvPr/>
                </p:nvSpPr>
                <p:spPr>
                  <a:xfrm>
                    <a:off x="7208794" y="1536229"/>
                    <a:ext cx="298273" cy="244741"/>
                  </a:xfrm>
                  <a:custGeom>
                    <a:avLst/>
                    <a:gdLst/>
                    <a:ahLst/>
                    <a:cxnLst/>
                    <a:rect l="l" t="t" r="r" b="b"/>
                    <a:pathLst>
                      <a:path w="298274" h="244742">
                        <a:moveTo>
                          <a:pt x="147328" y="0"/>
                        </a:moveTo>
                        <a:cubicBezTo>
                          <a:pt x="212319" y="65590"/>
                          <a:pt x="261867" y="134854"/>
                          <a:pt x="298274" y="206570"/>
                        </a:cubicBezTo>
                        <a:cubicBezTo>
                          <a:pt x="205418" y="258299"/>
                          <a:pt x="92251" y="257374"/>
                          <a:pt x="0" y="204273"/>
                        </a:cubicBezTo>
                        <a:cubicBezTo>
                          <a:pt x="35363" y="132633"/>
                          <a:pt x="83678" y="64016"/>
                          <a:pt x="147328" y="0"/>
                        </a:cubicBezTo>
                        <a:close/>
                      </a:path>
                    </a:pathLst>
                  </a:cu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27" name="Freeform 15">
                  <a:extLst>
                    <a:ext uri="{FF2B5EF4-FFF2-40B4-BE49-F238E27FC236}">
                      <a16:creationId xmlns:a16="http://schemas.microsoft.com/office/drawing/2014/main" id="{6D576C7F-8CAF-4600-8ECF-22D5FBEC5FEA}"/>
                    </a:ext>
                  </a:extLst>
                </p:cNvPr>
                <p:cNvSpPr/>
                <p:nvPr/>
              </p:nvSpPr>
              <p:spPr>
                <a:xfrm>
                  <a:off x="6889242" y="2509338"/>
                  <a:ext cx="552841" cy="436430"/>
                </a:xfrm>
                <a:custGeom>
                  <a:avLst/>
                  <a:gdLst/>
                  <a:ahLst/>
                  <a:cxnLst/>
                  <a:rect l="l" t="t" r="r" b="b"/>
                  <a:pathLst>
                    <a:path w="935319" h="738371">
                      <a:moveTo>
                        <a:pt x="570246" y="5904"/>
                      </a:moveTo>
                      <a:cubicBezTo>
                        <a:pt x="462283" y="64891"/>
                        <a:pt x="426421" y="317189"/>
                        <a:pt x="649701" y="474399"/>
                      </a:cubicBezTo>
                      <a:cubicBezTo>
                        <a:pt x="593836" y="327977"/>
                        <a:pt x="630970" y="255746"/>
                        <a:pt x="667057" y="182470"/>
                      </a:cubicBezTo>
                      <a:cubicBezTo>
                        <a:pt x="667659" y="219721"/>
                        <a:pt x="629598" y="299814"/>
                        <a:pt x="723199" y="346469"/>
                      </a:cubicBezTo>
                      <a:cubicBezTo>
                        <a:pt x="679394" y="206128"/>
                        <a:pt x="864427" y="161920"/>
                        <a:pt x="670152" y="6949"/>
                      </a:cubicBezTo>
                      <a:cubicBezTo>
                        <a:pt x="951156" y="47548"/>
                        <a:pt x="868526" y="190548"/>
                        <a:pt x="935319" y="334595"/>
                      </a:cubicBezTo>
                      <a:cubicBezTo>
                        <a:pt x="886447" y="343095"/>
                        <a:pt x="815632" y="212619"/>
                        <a:pt x="831546" y="274410"/>
                      </a:cubicBezTo>
                      <a:cubicBezTo>
                        <a:pt x="915063" y="518579"/>
                        <a:pt x="665249" y="525551"/>
                        <a:pt x="744586" y="738371"/>
                      </a:cubicBezTo>
                      <a:cubicBezTo>
                        <a:pt x="498005" y="724435"/>
                        <a:pt x="570128" y="495242"/>
                        <a:pt x="454164" y="439509"/>
                      </a:cubicBezTo>
                      <a:cubicBezTo>
                        <a:pt x="422689" y="433882"/>
                        <a:pt x="384944" y="459601"/>
                        <a:pt x="454829" y="574141"/>
                      </a:cubicBezTo>
                      <a:cubicBezTo>
                        <a:pt x="47812" y="270832"/>
                        <a:pt x="333584" y="22904"/>
                        <a:pt x="570246" y="5904"/>
                      </a:cubicBezTo>
                      <a:close/>
                      <a:moveTo>
                        <a:pt x="0" y="0"/>
                      </a:moveTo>
                      <a:lnTo>
                        <a:pt x="9284" y="0"/>
                      </a:lnTo>
                      <a:lnTo>
                        <a:pt x="746" y="5904"/>
                      </a:lnTo>
                      <a:close/>
                    </a:path>
                  </a:pathLst>
                </a:cu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pSp>
            <p:nvGrpSpPr>
              <p:cNvPr id="44" name="Google Shape;11834;p37"/>
              <p:cNvGrpSpPr/>
              <p:nvPr/>
            </p:nvGrpSpPr>
            <p:grpSpPr>
              <a:xfrm>
                <a:off x="5106706" y="1799915"/>
                <a:ext cx="452488" cy="426391"/>
                <a:chOff x="1303876" y="2419377"/>
                <a:chExt cx="363275" cy="354626"/>
              </a:xfrm>
              <a:solidFill>
                <a:srgbClr val="FF0000"/>
              </a:solidFill>
            </p:grpSpPr>
            <p:sp>
              <p:nvSpPr>
                <p:cNvPr id="45" name="Google Shape;11835;p37"/>
                <p:cNvSpPr/>
                <p:nvPr/>
              </p:nvSpPr>
              <p:spPr>
                <a:xfrm>
                  <a:off x="1303876" y="2507701"/>
                  <a:ext cx="363275" cy="266302"/>
                </a:xfrm>
                <a:custGeom>
                  <a:avLst/>
                  <a:gdLst/>
                  <a:ahLst/>
                  <a:cxnLst/>
                  <a:rect l="l" t="t" r="r" b="b"/>
                  <a:pathLst>
                    <a:path w="11467" h="8406" extrusionOk="0">
                      <a:moveTo>
                        <a:pt x="3251" y="1631"/>
                      </a:moveTo>
                      <a:lnTo>
                        <a:pt x="3680" y="2060"/>
                      </a:lnTo>
                      <a:lnTo>
                        <a:pt x="2060" y="3691"/>
                      </a:lnTo>
                      <a:lnTo>
                        <a:pt x="1620" y="3262"/>
                      </a:lnTo>
                      <a:lnTo>
                        <a:pt x="3251" y="1631"/>
                      </a:lnTo>
                      <a:close/>
                      <a:moveTo>
                        <a:pt x="8156" y="1929"/>
                      </a:moveTo>
                      <a:lnTo>
                        <a:pt x="9799" y="3560"/>
                      </a:lnTo>
                      <a:lnTo>
                        <a:pt x="9371" y="3989"/>
                      </a:lnTo>
                      <a:lnTo>
                        <a:pt x="7728" y="2357"/>
                      </a:lnTo>
                      <a:lnTo>
                        <a:pt x="8156" y="1929"/>
                      </a:lnTo>
                      <a:close/>
                      <a:moveTo>
                        <a:pt x="7609" y="2715"/>
                      </a:moveTo>
                      <a:lnTo>
                        <a:pt x="9014" y="4108"/>
                      </a:lnTo>
                      <a:lnTo>
                        <a:pt x="8692" y="4405"/>
                      </a:lnTo>
                      <a:cubicBezTo>
                        <a:pt x="8656" y="4453"/>
                        <a:pt x="8621" y="4501"/>
                        <a:pt x="8597" y="4560"/>
                      </a:cubicBezTo>
                      <a:cubicBezTo>
                        <a:pt x="8561" y="4620"/>
                        <a:pt x="8549" y="4679"/>
                        <a:pt x="8549" y="4739"/>
                      </a:cubicBezTo>
                      <a:cubicBezTo>
                        <a:pt x="8537" y="4870"/>
                        <a:pt x="8490" y="4989"/>
                        <a:pt x="8383" y="5072"/>
                      </a:cubicBezTo>
                      <a:lnTo>
                        <a:pt x="7847" y="5620"/>
                      </a:lnTo>
                      <a:lnTo>
                        <a:pt x="5930" y="3691"/>
                      </a:lnTo>
                      <a:lnTo>
                        <a:pt x="6609" y="3429"/>
                      </a:lnTo>
                      <a:cubicBezTo>
                        <a:pt x="6609" y="3429"/>
                        <a:pt x="6632" y="3429"/>
                        <a:pt x="6632" y="3417"/>
                      </a:cubicBezTo>
                      <a:cubicBezTo>
                        <a:pt x="6739" y="3358"/>
                        <a:pt x="6823" y="3262"/>
                        <a:pt x="6882" y="3155"/>
                      </a:cubicBezTo>
                      <a:cubicBezTo>
                        <a:pt x="7109" y="3119"/>
                        <a:pt x="7299" y="3012"/>
                        <a:pt x="7466" y="2858"/>
                      </a:cubicBezTo>
                      <a:lnTo>
                        <a:pt x="7609" y="2715"/>
                      </a:lnTo>
                      <a:close/>
                      <a:moveTo>
                        <a:pt x="3846" y="6084"/>
                      </a:moveTo>
                      <a:lnTo>
                        <a:pt x="4120" y="6358"/>
                      </a:lnTo>
                      <a:lnTo>
                        <a:pt x="3739" y="6727"/>
                      </a:lnTo>
                      <a:lnTo>
                        <a:pt x="3656" y="6822"/>
                      </a:lnTo>
                      <a:cubicBezTo>
                        <a:pt x="3620" y="6846"/>
                        <a:pt x="3584" y="6858"/>
                        <a:pt x="3537" y="6858"/>
                      </a:cubicBezTo>
                      <a:cubicBezTo>
                        <a:pt x="3489" y="6858"/>
                        <a:pt x="3441" y="6846"/>
                        <a:pt x="3418" y="6822"/>
                      </a:cubicBezTo>
                      <a:lnTo>
                        <a:pt x="3382" y="6787"/>
                      </a:lnTo>
                      <a:cubicBezTo>
                        <a:pt x="3322" y="6727"/>
                        <a:pt x="3322" y="6608"/>
                        <a:pt x="3382" y="6548"/>
                      </a:cubicBezTo>
                      <a:lnTo>
                        <a:pt x="3846" y="6084"/>
                      </a:lnTo>
                      <a:close/>
                      <a:moveTo>
                        <a:pt x="4334" y="6608"/>
                      </a:moveTo>
                      <a:lnTo>
                        <a:pt x="4608" y="6882"/>
                      </a:lnTo>
                      <a:lnTo>
                        <a:pt x="4311" y="7156"/>
                      </a:lnTo>
                      <a:lnTo>
                        <a:pt x="4227" y="7239"/>
                      </a:lnTo>
                      <a:cubicBezTo>
                        <a:pt x="4203" y="7263"/>
                        <a:pt x="4156" y="7275"/>
                        <a:pt x="4108" y="7275"/>
                      </a:cubicBezTo>
                      <a:cubicBezTo>
                        <a:pt x="4072" y="7275"/>
                        <a:pt x="4025" y="7263"/>
                        <a:pt x="3989" y="7239"/>
                      </a:cubicBezTo>
                      <a:lnTo>
                        <a:pt x="3965" y="7203"/>
                      </a:lnTo>
                      <a:cubicBezTo>
                        <a:pt x="3906" y="7144"/>
                        <a:pt x="3906" y="7037"/>
                        <a:pt x="3965" y="6977"/>
                      </a:cubicBezTo>
                      <a:lnTo>
                        <a:pt x="4334" y="6608"/>
                      </a:lnTo>
                      <a:close/>
                      <a:moveTo>
                        <a:pt x="4858" y="7096"/>
                      </a:moveTo>
                      <a:lnTo>
                        <a:pt x="5132" y="7370"/>
                      </a:lnTo>
                      <a:lnTo>
                        <a:pt x="4954" y="7537"/>
                      </a:lnTo>
                      <a:lnTo>
                        <a:pt x="4811" y="7668"/>
                      </a:lnTo>
                      <a:cubicBezTo>
                        <a:pt x="4781" y="7697"/>
                        <a:pt x="4742" y="7712"/>
                        <a:pt x="4704" y="7712"/>
                      </a:cubicBezTo>
                      <a:cubicBezTo>
                        <a:pt x="4665" y="7712"/>
                        <a:pt x="4626" y="7697"/>
                        <a:pt x="4596" y="7668"/>
                      </a:cubicBezTo>
                      <a:lnTo>
                        <a:pt x="4549" y="7620"/>
                      </a:lnTo>
                      <a:cubicBezTo>
                        <a:pt x="4513" y="7596"/>
                        <a:pt x="4501" y="7549"/>
                        <a:pt x="4501" y="7513"/>
                      </a:cubicBezTo>
                      <a:cubicBezTo>
                        <a:pt x="4501" y="7477"/>
                        <a:pt x="4513" y="7441"/>
                        <a:pt x="4549" y="7418"/>
                      </a:cubicBezTo>
                      <a:lnTo>
                        <a:pt x="4858" y="7096"/>
                      </a:lnTo>
                      <a:close/>
                      <a:moveTo>
                        <a:pt x="3811" y="2417"/>
                      </a:moveTo>
                      <a:lnTo>
                        <a:pt x="3965" y="2560"/>
                      </a:lnTo>
                      <a:cubicBezTo>
                        <a:pt x="4181" y="2776"/>
                        <a:pt x="4462" y="2894"/>
                        <a:pt x="4756" y="2894"/>
                      </a:cubicBezTo>
                      <a:cubicBezTo>
                        <a:pt x="4771" y="2894"/>
                        <a:pt x="4785" y="2894"/>
                        <a:pt x="4799" y="2893"/>
                      </a:cubicBezTo>
                      <a:cubicBezTo>
                        <a:pt x="5394" y="2858"/>
                        <a:pt x="6168" y="2798"/>
                        <a:pt x="6549" y="2703"/>
                      </a:cubicBezTo>
                      <a:cubicBezTo>
                        <a:pt x="6573" y="2715"/>
                        <a:pt x="6597" y="2738"/>
                        <a:pt x="6609" y="2774"/>
                      </a:cubicBezTo>
                      <a:cubicBezTo>
                        <a:pt x="6632" y="2834"/>
                        <a:pt x="6632" y="2893"/>
                        <a:pt x="6597" y="2953"/>
                      </a:cubicBezTo>
                      <a:cubicBezTo>
                        <a:pt x="6573" y="3024"/>
                        <a:pt x="6525" y="3084"/>
                        <a:pt x="6466" y="3119"/>
                      </a:cubicBezTo>
                      <a:lnTo>
                        <a:pt x="5561" y="3489"/>
                      </a:lnTo>
                      <a:cubicBezTo>
                        <a:pt x="5501" y="3500"/>
                        <a:pt x="5466" y="3560"/>
                        <a:pt x="5454" y="3608"/>
                      </a:cubicBezTo>
                      <a:cubicBezTo>
                        <a:pt x="5442" y="3667"/>
                        <a:pt x="5454" y="3727"/>
                        <a:pt x="5501" y="3750"/>
                      </a:cubicBezTo>
                      <a:lnTo>
                        <a:pt x="7716" y="5977"/>
                      </a:lnTo>
                      <a:lnTo>
                        <a:pt x="8013" y="6275"/>
                      </a:lnTo>
                      <a:cubicBezTo>
                        <a:pt x="8097" y="6346"/>
                        <a:pt x="8097" y="6453"/>
                        <a:pt x="8025" y="6513"/>
                      </a:cubicBezTo>
                      <a:lnTo>
                        <a:pt x="8002" y="6537"/>
                      </a:lnTo>
                      <a:cubicBezTo>
                        <a:pt x="7972" y="6566"/>
                        <a:pt x="7927" y="6581"/>
                        <a:pt x="7882" y="6581"/>
                      </a:cubicBezTo>
                      <a:cubicBezTo>
                        <a:pt x="7838" y="6581"/>
                        <a:pt x="7793" y="6566"/>
                        <a:pt x="7763" y="6537"/>
                      </a:cubicBezTo>
                      <a:lnTo>
                        <a:pt x="7668" y="6453"/>
                      </a:lnTo>
                      <a:lnTo>
                        <a:pt x="5775" y="4560"/>
                      </a:lnTo>
                      <a:cubicBezTo>
                        <a:pt x="5745" y="4530"/>
                        <a:pt x="5701" y="4515"/>
                        <a:pt x="5656" y="4515"/>
                      </a:cubicBezTo>
                      <a:cubicBezTo>
                        <a:pt x="5611" y="4515"/>
                        <a:pt x="5567" y="4530"/>
                        <a:pt x="5537" y="4560"/>
                      </a:cubicBezTo>
                      <a:cubicBezTo>
                        <a:pt x="5477" y="4620"/>
                        <a:pt x="5477" y="4739"/>
                        <a:pt x="5537" y="4798"/>
                      </a:cubicBezTo>
                      <a:lnTo>
                        <a:pt x="7430" y="6691"/>
                      </a:lnTo>
                      <a:cubicBezTo>
                        <a:pt x="7490" y="6751"/>
                        <a:pt x="7490" y="6846"/>
                        <a:pt x="7430" y="6906"/>
                      </a:cubicBezTo>
                      <a:lnTo>
                        <a:pt x="7406" y="6941"/>
                      </a:lnTo>
                      <a:cubicBezTo>
                        <a:pt x="7376" y="6971"/>
                        <a:pt x="7335" y="6986"/>
                        <a:pt x="7293" y="6986"/>
                      </a:cubicBezTo>
                      <a:cubicBezTo>
                        <a:pt x="7251" y="6986"/>
                        <a:pt x="7210" y="6971"/>
                        <a:pt x="7180" y="6941"/>
                      </a:cubicBezTo>
                      <a:lnTo>
                        <a:pt x="7120" y="6882"/>
                      </a:lnTo>
                      <a:lnTo>
                        <a:pt x="5120" y="4882"/>
                      </a:lnTo>
                      <a:cubicBezTo>
                        <a:pt x="5096" y="4852"/>
                        <a:pt x="5055" y="4837"/>
                        <a:pt x="5010" y="4837"/>
                      </a:cubicBezTo>
                      <a:cubicBezTo>
                        <a:pt x="4965" y="4837"/>
                        <a:pt x="4918" y="4852"/>
                        <a:pt x="4882" y="4882"/>
                      </a:cubicBezTo>
                      <a:cubicBezTo>
                        <a:pt x="4823" y="4941"/>
                        <a:pt x="4823" y="5060"/>
                        <a:pt x="4882" y="5120"/>
                      </a:cubicBezTo>
                      <a:lnTo>
                        <a:pt x="6882" y="7120"/>
                      </a:lnTo>
                      <a:cubicBezTo>
                        <a:pt x="6906" y="7144"/>
                        <a:pt x="6930" y="7191"/>
                        <a:pt x="6930" y="7227"/>
                      </a:cubicBezTo>
                      <a:cubicBezTo>
                        <a:pt x="6930" y="7251"/>
                        <a:pt x="6906" y="7299"/>
                        <a:pt x="6882" y="7322"/>
                      </a:cubicBezTo>
                      <a:lnTo>
                        <a:pt x="6835" y="7370"/>
                      </a:lnTo>
                      <a:cubicBezTo>
                        <a:pt x="6805" y="7400"/>
                        <a:pt x="6763" y="7415"/>
                        <a:pt x="6722" y="7415"/>
                      </a:cubicBezTo>
                      <a:cubicBezTo>
                        <a:pt x="6680" y="7415"/>
                        <a:pt x="6638" y="7400"/>
                        <a:pt x="6609" y="7370"/>
                      </a:cubicBezTo>
                      <a:lnTo>
                        <a:pt x="6478" y="7239"/>
                      </a:lnTo>
                      <a:lnTo>
                        <a:pt x="4799" y="5560"/>
                      </a:lnTo>
                      <a:cubicBezTo>
                        <a:pt x="4769" y="5530"/>
                        <a:pt x="4724" y="5516"/>
                        <a:pt x="4680" y="5516"/>
                      </a:cubicBezTo>
                      <a:cubicBezTo>
                        <a:pt x="4635" y="5516"/>
                        <a:pt x="4590" y="5530"/>
                        <a:pt x="4561" y="5560"/>
                      </a:cubicBezTo>
                      <a:cubicBezTo>
                        <a:pt x="4501" y="5620"/>
                        <a:pt x="4501" y="5739"/>
                        <a:pt x="4561" y="5798"/>
                      </a:cubicBezTo>
                      <a:lnTo>
                        <a:pt x="6239" y="7477"/>
                      </a:lnTo>
                      <a:cubicBezTo>
                        <a:pt x="6275" y="7501"/>
                        <a:pt x="6287" y="7537"/>
                        <a:pt x="6287" y="7584"/>
                      </a:cubicBezTo>
                      <a:cubicBezTo>
                        <a:pt x="6287" y="7620"/>
                        <a:pt x="6275" y="7656"/>
                        <a:pt x="6239" y="7680"/>
                      </a:cubicBezTo>
                      <a:lnTo>
                        <a:pt x="6180" y="7739"/>
                      </a:lnTo>
                      <a:cubicBezTo>
                        <a:pt x="6150" y="7769"/>
                        <a:pt x="6114" y="7784"/>
                        <a:pt x="6080" y="7784"/>
                      </a:cubicBezTo>
                      <a:cubicBezTo>
                        <a:pt x="6046" y="7784"/>
                        <a:pt x="6013" y="7769"/>
                        <a:pt x="5989" y="7739"/>
                      </a:cubicBezTo>
                      <a:lnTo>
                        <a:pt x="3037" y="4798"/>
                      </a:lnTo>
                      <a:cubicBezTo>
                        <a:pt x="2953" y="4703"/>
                        <a:pt x="2894" y="4584"/>
                        <a:pt x="2882" y="4453"/>
                      </a:cubicBezTo>
                      <a:cubicBezTo>
                        <a:pt x="2882" y="4393"/>
                        <a:pt x="2858" y="4334"/>
                        <a:pt x="2834" y="4274"/>
                      </a:cubicBezTo>
                      <a:cubicBezTo>
                        <a:pt x="2799" y="4215"/>
                        <a:pt x="2775" y="4167"/>
                        <a:pt x="2727" y="4131"/>
                      </a:cubicBezTo>
                      <a:lnTo>
                        <a:pt x="2418" y="3810"/>
                      </a:lnTo>
                      <a:lnTo>
                        <a:pt x="3811" y="2417"/>
                      </a:lnTo>
                      <a:close/>
                      <a:moveTo>
                        <a:pt x="5370" y="7572"/>
                      </a:moveTo>
                      <a:lnTo>
                        <a:pt x="5632" y="7846"/>
                      </a:lnTo>
                      <a:lnTo>
                        <a:pt x="5454" y="8025"/>
                      </a:lnTo>
                      <a:cubicBezTo>
                        <a:pt x="5430" y="8061"/>
                        <a:pt x="5394" y="8072"/>
                        <a:pt x="5346" y="8072"/>
                      </a:cubicBezTo>
                      <a:cubicBezTo>
                        <a:pt x="5311" y="8072"/>
                        <a:pt x="5275" y="8049"/>
                        <a:pt x="5251" y="8025"/>
                      </a:cubicBezTo>
                      <a:lnTo>
                        <a:pt x="5192" y="7965"/>
                      </a:lnTo>
                      <a:cubicBezTo>
                        <a:pt x="5156" y="7941"/>
                        <a:pt x="5144" y="7906"/>
                        <a:pt x="5144" y="7858"/>
                      </a:cubicBezTo>
                      <a:cubicBezTo>
                        <a:pt x="5144" y="7822"/>
                        <a:pt x="5156" y="7787"/>
                        <a:pt x="5192" y="7751"/>
                      </a:cubicBezTo>
                      <a:lnTo>
                        <a:pt x="5370" y="7572"/>
                      </a:lnTo>
                      <a:close/>
                      <a:moveTo>
                        <a:pt x="2251" y="0"/>
                      </a:moveTo>
                      <a:cubicBezTo>
                        <a:pt x="2203" y="0"/>
                        <a:pt x="2167" y="12"/>
                        <a:pt x="2132" y="48"/>
                      </a:cubicBezTo>
                      <a:lnTo>
                        <a:pt x="1394" y="786"/>
                      </a:lnTo>
                      <a:cubicBezTo>
                        <a:pt x="1334" y="845"/>
                        <a:pt x="1334" y="964"/>
                        <a:pt x="1394" y="1024"/>
                      </a:cubicBezTo>
                      <a:cubicBezTo>
                        <a:pt x="1423" y="1054"/>
                        <a:pt x="1468" y="1069"/>
                        <a:pt x="1513" y="1069"/>
                      </a:cubicBezTo>
                      <a:cubicBezTo>
                        <a:pt x="1557" y="1069"/>
                        <a:pt x="1602" y="1054"/>
                        <a:pt x="1632" y="1024"/>
                      </a:cubicBezTo>
                      <a:lnTo>
                        <a:pt x="2251" y="405"/>
                      </a:lnTo>
                      <a:lnTo>
                        <a:pt x="3156" y="1310"/>
                      </a:lnTo>
                      <a:lnTo>
                        <a:pt x="1334" y="3143"/>
                      </a:lnTo>
                      <a:lnTo>
                        <a:pt x="417" y="2238"/>
                      </a:lnTo>
                      <a:lnTo>
                        <a:pt x="1155" y="1500"/>
                      </a:lnTo>
                      <a:cubicBezTo>
                        <a:pt x="1215" y="1441"/>
                        <a:pt x="1215" y="1322"/>
                        <a:pt x="1155" y="1262"/>
                      </a:cubicBezTo>
                      <a:cubicBezTo>
                        <a:pt x="1126" y="1232"/>
                        <a:pt x="1081" y="1217"/>
                        <a:pt x="1036" y="1217"/>
                      </a:cubicBezTo>
                      <a:cubicBezTo>
                        <a:pt x="992" y="1217"/>
                        <a:pt x="947" y="1232"/>
                        <a:pt x="917" y="1262"/>
                      </a:cubicBezTo>
                      <a:lnTo>
                        <a:pt x="60" y="2119"/>
                      </a:lnTo>
                      <a:cubicBezTo>
                        <a:pt x="1" y="2179"/>
                        <a:pt x="1" y="2298"/>
                        <a:pt x="60" y="2357"/>
                      </a:cubicBezTo>
                      <a:lnTo>
                        <a:pt x="1191" y="3489"/>
                      </a:lnTo>
                      <a:cubicBezTo>
                        <a:pt x="1227" y="3512"/>
                        <a:pt x="1275" y="3524"/>
                        <a:pt x="1310" y="3524"/>
                      </a:cubicBezTo>
                      <a:cubicBezTo>
                        <a:pt x="1346" y="3524"/>
                        <a:pt x="1370" y="3512"/>
                        <a:pt x="1405" y="3500"/>
                      </a:cubicBezTo>
                      <a:lnTo>
                        <a:pt x="1953" y="4048"/>
                      </a:lnTo>
                      <a:cubicBezTo>
                        <a:pt x="1989" y="4084"/>
                        <a:pt x="2025" y="4096"/>
                        <a:pt x="2072" y="4096"/>
                      </a:cubicBezTo>
                      <a:cubicBezTo>
                        <a:pt x="2120" y="4096"/>
                        <a:pt x="2167" y="4084"/>
                        <a:pt x="2191" y="4048"/>
                      </a:cubicBezTo>
                      <a:lnTo>
                        <a:pt x="2501" y="4358"/>
                      </a:lnTo>
                      <a:cubicBezTo>
                        <a:pt x="2525" y="4382"/>
                        <a:pt x="2537" y="4393"/>
                        <a:pt x="2537" y="4405"/>
                      </a:cubicBezTo>
                      <a:cubicBezTo>
                        <a:pt x="2548" y="4417"/>
                        <a:pt x="2548" y="4453"/>
                        <a:pt x="2548" y="4465"/>
                      </a:cubicBezTo>
                      <a:cubicBezTo>
                        <a:pt x="2560" y="4679"/>
                        <a:pt x="2656" y="4882"/>
                        <a:pt x="2799" y="5036"/>
                      </a:cubicBezTo>
                      <a:lnTo>
                        <a:pt x="3632" y="5870"/>
                      </a:lnTo>
                      <a:lnTo>
                        <a:pt x="3180" y="6322"/>
                      </a:lnTo>
                      <a:cubicBezTo>
                        <a:pt x="2977" y="6525"/>
                        <a:pt x="2977" y="6846"/>
                        <a:pt x="3180" y="7037"/>
                      </a:cubicBezTo>
                      <a:lnTo>
                        <a:pt x="3203" y="7072"/>
                      </a:lnTo>
                      <a:cubicBezTo>
                        <a:pt x="3299" y="7156"/>
                        <a:pt x="3430" y="7215"/>
                        <a:pt x="3561" y="7215"/>
                      </a:cubicBezTo>
                      <a:lnTo>
                        <a:pt x="3632" y="7215"/>
                      </a:lnTo>
                      <a:cubicBezTo>
                        <a:pt x="3656" y="7310"/>
                        <a:pt x="3691" y="7382"/>
                        <a:pt x="3775" y="7453"/>
                      </a:cubicBezTo>
                      <a:lnTo>
                        <a:pt x="3799" y="7489"/>
                      </a:lnTo>
                      <a:cubicBezTo>
                        <a:pt x="3894" y="7572"/>
                        <a:pt x="4025" y="7632"/>
                        <a:pt x="4156" y="7632"/>
                      </a:cubicBezTo>
                      <a:lnTo>
                        <a:pt x="4203" y="7632"/>
                      </a:lnTo>
                      <a:cubicBezTo>
                        <a:pt x="4215" y="7727"/>
                        <a:pt x="4263" y="7811"/>
                        <a:pt x="4334" y="7870"/>
                      </a:cubicBezTo>
                      <a:lnTo>
                        <a:pt x="4382" y="7918"/>
                      </a:lnTo>
                      <a:cubicBezTo>
                        <a:pt x="4475" y="8011"/>
                        <a:pt x="4593" y="8062"/>
                        <a:pt x="4713" y="8062"/>
                      </a:cubicBezTo>
                      <a:cubicBezTo>
                        <a:pt x="4762" y="8062"/>
                        <a:pt x="4810" y="8054"/>
                        <a:pt x="4858" y="8037"/>
                      </a:cubicBezTo>
                      <a:cubicBezTo>
                        <a:pt x="4882" y="8096"/>
                        <a:pt x="4918" y="8156"/>
                        <a:pt x="4977" y="8215"/>
                      </a:cubicBezTo>
                      <a:lnTo>
                        <a:pt x="5037" y="8275"/>
                      </a:lnTo>
                      <a:cubicBezTo>
                        <a:pt x="5120" y="8370"/>
                        <a:pt x="5239" y="8406"/>
                        <a:pt x="5382" y="8406"/>
                      </a:cubicBezTo>
                      <a:cubicBezTo>
                        <a:pt x="5513" y="8406"/>
                        <a:pt x="5632" y="8370"/>
                        <a:pt x="5716" y="8275"/>
                      </a:cubicBezTo>
                      <a:lnTo>
                        <a:pt x="5918" y="8084"/>
                      </a:lnTo>
                      <a:cubicBezTo>
                        <a:pt x="5977" y="8108"/>
                        <a:pt x="6049" y="8132"/>
                        <a:pt x="6120" y="8132"/>
                      </a:cubicBezTo>
                      <a:cubicBezTo>
                        <a:pt x="6239" y="8132"/>
                        <a:pt x="6358" y="8084"/>
                        <a:pt x="6466" y="7989"/>
                      </a:cubicBezTo>
                      <a:lnTo>
                        <a:pt x="6525" y="7930"/>
                      </a:lnTo>
                      <a:cubicBezTo>
                        <a:pt x="6573" y="7894"/>
                        <a:pt x="6609" y="7834"/>
                        <a:pt x="6644" y="7751"/>
                      </a:cubicBezTo>
                      <a:cubicBezTo>
                        <a:pt x="6687" y="7763"/>
                        <a:pt x="6732" y="7769"/>
                        <a:pt x="6777" y="7769"/>
                      </a:cubicBezTo>
                      <a:cubicBezTo>
                        <a:pt x="6905" y="7769"/>
                        <a:pt x="7032" y="7720"/>
                        <a:pt x="7120" y="7632"/>
                      </a:cubicBezTo>
                      <a:lnTo>
                        <a:pt x="7168" y="7596"/>
                      </a:lnTo>
                      <a:cubicBezTo>
                        <a:pt x="7240" y="7513"/>
                        <a:pt x="7287" y="7441"/>
                        <a:pt x="7299" y="7358"/>
                      </a:cubicBezTo>
                      <a:cubicBezTo>
                        <a:pt x="7313" y="7359"/>
                        <a:pt x="7327" y="7360"/>
                        <a:pt x="7341" y="7360"/>
                      </a:cubicBezTo>
                      <a:cubicBezTo>
                        <a:pt x="7470" y="7360"/>
                        <a:pt x="7597" y="7311"/>
                        <a:pt x="7704" y="7203"/>
                      </a:cubicBezTo>
                      <a:lnTo>
                        <a:pt x="7728" y="7179"/>
                      </a:lnTo>
                      <a:cubicBezTo>
                        <a:pt x="7799" y="7096"/>
                        <a:pt x="7835" y="7025"/>
                        <a:pt x="7859" y="6941"/>
                      </a:cubicBezTo>
                      <a:cubicBezTo>
                        <a:pt x="7874" y="6943"/>
                        <a:pt x="7889" y="6943"/>
                        <a:pt x="7905" y="6943"/>
                      </a:cubicBezTo>
                      <a:cubicBezTo>
                        <a:pt x="8046" y="6943"/>
                        <a:pt x="8192" y="6894"/>
                        <a:pt x="8299" y="6787"/>
                      </a:cubicBezTo>
                      <a:lnTo>
                        <a:pt x="8323" y="6763"/>
                      </a:lnTo>
                      <a:cubicBezTo>
                        <a:pt x="8514" y="6560"/>
                        <a:pt x="8514" y="6239"/>
                        <a:pt x="8323" y="6048"/>
                      </a:cubicBezTo>
                      <a:lnTo>
                        <a:pt x="8144" y="5870"/>
                      </a:lnTo>
                      <a:lnTo>
                        <a:pt x="8680" y="5334"/>
                      </a:lnTo>
                      <a:cubicBezTo>
                        <a:pt x="8835" y="5179"/>
                        <a:pt x="8918" y="4989"/>
                        <a:pt x="8930" y="4763"/>
                      </a:cubicBezTo>
                      <a:cubicBezTo>
                        <a:pt x="8930" y="4751"/>
                        <a:pt x="8930" y="4715"/>
                        <a:pt x="8954" y="4703"/>
                      </a:cubicBezTo>
                      <a:cubicBezTo>
                        <a:pt x="8966" y="4691"/>
                        <a:pt x="8966" y="4679"/>
                        <a:pt x="8978" y="4655"/>
                      </a:cubicBezTo>
                      <a:lnTo>
                        <a:pt x="9287" y="4346"/>
                      </a:lnTo>
                      <a:cubicBezTo>
                        <a:pt x="9323" y="4382"/>
                        <a:pt x="9371" y="4393"/>
                        <a:pt x="9406" y="4393"/>
                      </a:cubicBezTo>
                      <a:cubicBezTo>
                        <a:pt x="9454" y="4393"/>
                        <a:pt x="9502" y="4382"/>
                        <a:pt x="9526" y="4346"/>
                      </a:cubicBezTo>
                      <a:lnTo>
                        <a:pt x="10085" y="3798"/>
                      </a:lnTo>
                      <a:cubicBezTo>
                        <a:pt x="10109" y="3810"/>
                        <a:pt x="10145" y="3822"/>
                        <a:pt x="10168" y="3822"/>
                      </a:cubicBezTo>
                      <a:cubicBezTo>
                        <a:pt x="10216" y="3822"/>
                        <a:pt x="10264" y="3810"/>
                        <a:pt x="10288" y="3786"/>
                      </a:cubicBezTo>
                      <a:lnTo>
                        <a:pt x="11419" y="2655"/>
                      </a:lnTo>
                      <a:cubicBezTo>
                        <a:pt x="11466" y="2560"/>
                        <a:pt x="11466" y="2465"/>
                        <a:pt x="11395" y="2393"/>
                      </a:cubicBezTo>
                      <a:lnTo>
                        <a:pt x="10490" y="1488"/>
                      </a:lnTo>
                      <a:cubicBezTo>
                        <a:pt x="10460" y="1459"/>
                        <a:pt x="10416" y="1444"/>
                        <a:pt x="10369" y="1444"/>
                      </a:cubicBezTo>
                      <a:cubicBezTo>
                        <a:pt x="10323" y="1444"/>
                        <a:pt x="10276" y="1459"/>
                        <a:pt x="10240" y="1488"/>
                      </a:cubicBezTo>
                      <a:cubicBezTo>
                        <a:pt x="10180" y="1548"/>
                        <a:pt x="10180" y="1667"/>
                        <a:pt x="10240" y="1726"/>
                      </a:cubicBezTo>
                      <a:lnTo>
                        <a:pt x="11038" y="2512"/>
                      </a:lnTo>
                      <a:lnTo>
                        <a:pt x="10121" y="3429"/>
                      </a:lnTo>
                      <a:lnTo>
                        <a:pt x="8299" y="1595"/>
                      </a:lnTo>
                      <a:lnTo>
                        <a:pt x="9204" y="691"/>
                      </a:lnTo>
                      <a:lnTo>
                        <a:pt x="9787" y="1262"/>
                      </a:lnTo>
                      <a:cubicBezTo>
                        <a:pt x="9817" y="1292"/>
                        <a:pt x="9862" y="1307"/>
                        <a:pt x="9907" y="1307"/>
                      </a:cubicBezTo>
                      <a:cubicBezTo>
                        <a:pt x="9951" y="1307"/>
                        <a:pt x="9996" y="1292"/>
                        <a:pt x="10026" y="1262"/>
                      </a:cubicBezTo>
                      <a:cubicBezTo>
                        <a:pt x="10085" y="1203"/>
                        <a:pt x="10085" y="1083"/>
                        <a:pt x="10026" y="1024"/>
                      </a:cubicBezTo>
                      <a:lnTo>
                        <a:pt x="9323" y="333"/>
                      </a:lnTo>
                      <a:cubicBezTo>
                        <a:pt x="9287" y="298"/>
                        <a:pt x="9252" y="286"/>
                        <a:pt x="9204" y="286"/>
                      </a:cubicBezTo>
                      <a:cubicBezTo>
                        <a:pt x="9156" y="286"/>
                        <a:pt x="9109" y="298"/>
                        <a:pt x="9085" y="333"/>
                      </a:cubicBezTo>
                      <a:lnTo>
                        <a:pt x="7954" y="1464"/>
                      </a:lnTo>
                      <a:cubicBezTo>
                        <a:pt x="7894" y="1524"/>
                        <a:pt x="7894" y="1607"/>
                        <a:pt x="7942" y="1667"/>
                      </a:cubicBezTo>
                      <a:lnTo>
                        <a:pt x="7382" y="2215"/>
                      </a:lnTo>
                      <a:cubicBezTo>
                        <a:pt x="7359" y="2250"/>
                        <a:pt x="7347" y="2298"/>
                        <a:pt x="7347" y="2334"/>
                      </a:cubicBezTo>
                      <a:cubicBezTo>
                        <a:pt x="7347" y="2381"/>
                        <a:pt x="7359" y="2429"/>
                        <a:pt x="7382" y="2453"/>
                      </a:cubicBezTo>
                      <a:lnTo>
                        <a:pt x="7240" y="2607"/>
                      </a:lnTo>
                      <a:cubicBezTo>
                        <a:pt x="7168" y="2679"/>
                        <a:pt x="7073" y="2738"/>
                        <a:pt x="6966" y="2786"/>
                      </a:cubicBezTo>
                      <a:cubicBezTo>
                        <a:pt x="6966" y="2738"/>
                        <a:pt x="6954" y="2691"/>
                        <a:pt x="6942" y="2655"/>
                      </a:cubicBezTo>
                      <a:cubicBezTo>
                        <a:pt x="6942" y="2631"/>
                        <a:pt x="6930" y="2619"/>
                        <a:pt x="6930" y="2607"/>
                      </a:cubicBezTo>
                      <a:cubicBezTo>
                        <a:pt x="6849" y="2476"/>
                        <a:pt x="6734" y="2344"/>
                        <a:pt x="6599" y="2344"/>
                      </a:cubicBezTo>
                      <a:cubicBezTo>
                        <a:pt x="6575" y="2344"/>
                        <a:pt x="6550" y="2349"/>
                        <a:pt x="6525" y="2357"/>
                      </a:cubicBezTo>
                      <a:cubicBezTo>
                        <a:pt x="6275" y="2441"/>
                        <a:pt x="5644" y="2500"/>
                        <a:pt x="4799" y="2548"/>
                      </a:cubicBezTo>
                      <a:cubicBezTo>
                        <a:pt x="4785" y="2549"/>
                        <a:pt x="4770" y="2549"/>
                        <a:pt x="4756" y="2549"/>
                      </a:cubicBezTo>
                      <a:cubicBezTo>
                        <a:pt x="4547" y="2549"/>
                        <a:pt x="4360" y="2467"/>
                        <a:pt x="4215" y="2322"/>
                      </a:cubicBezTo>
                      <a:lnTo>
                        <a:pt x="4072" y="2179"/>
                      </a:lnTo>
                      <a:cubicBezTo>
                        <a:pt x="4132" y="2119"/>
                        <a:pt x="4132" y="2000"/>
                        <a:pt x="4072" y="1941"/>
                      </a:cubicBezTo>
                      <a:lnTo>
                        <a:pt x="3513" y="1381"/>
                      </a:lnTo>
                      <a:cubicBezTo>
                        <a:pt x="3561" y="1322"/>
                        <a:pt x="3561" y="1238"/>
                        <a:pt x="3501" y="1179"/>
                      </a:cubicBezTo>
                      <a:lnTo>
                        <a:pt x="2370" y="48"/>
                      </a:lnTo>
                      <a:cubicBezTo>
                        <a:pt x="2346" y="12"/>
                        <a:pt x="2298" y="0"/>
                        <a:pt x="2251" y="0"/>
                      </a:cubicBezTo>
                      <a:close/>
                    </a:path>
                  </a:pathLst>
                </a:custGeom>
                <a:grpFill/>
                <a:ln>
                  <a:solidFill>
                    <a:srgbClr val="FF0000"/>
                  </a:solid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 name="Google Shape;11836;p37"/>
                <p:cNvSpPr/>
                <p:nvPr/>
              </p:nvSpPr>
              <p:spPr>
                <a:xfrm>
                  <a:off x="1399296" y="2419377"/>
                  <a:ext cx="172054" cy="104924"/>
                </a:xfrm>
                <a:custGeom>
                  <a:avLst/>
                  <a:gdLst/>
                  <a:ahLst/>
                  <a:cxnLst/>
                  <a:rect l="l" t="t" r="r" b="b"/>
                  <a:pathLst>
                    <a:path w="5431" h="3312" extrusionOk="0">
                      <a:moveTo>
                        <a:pt x="1561" y="323"/>
                      </a:moveTo>
                      <a:cubicBezTo>
                        <a:pt x="1787" y="323"/>
                        <a:pt x="2013" y="395"/>
                        <a:pt x="2215" y="514"/>
                      </a:cubicBezTo>
                      <a:cubicBezTo>
                        <a:pt x="2751" y="883"/>
                        <a:pt x="2894" y="1609"/>
                        <a:pt x="2537" y="2157"/>
                      </a:cubicBezTo>
                      <a:cubicBezTo>
                        <a:pt x="2313" y="2493"/>
                        <a:pt x="1942" y="2675"/>
                        <a:pt x="1558" y="2675"/>
                      </a:cubicBezTo>
                      <a:cubicBezTo>
                        <a:pt x="1452" y="2675"/>
                        <a:pt x="1345" y="2662"/>
                        <a:pt x="1239" y="2633"/>
                      </a:cubicBezTo>
                      <a:cubicBezTo>
                        <a:pt x="1218" y="2623"/>
                        <a:pt x="1201" y="2617"/>
                        <a:pt x="1185" y="2617"/>
                      </a:cubicBezTo>
                      <a:cubicBezTo>
                        <a:pt x="1165" y="2617"/>
                        <a:pt x="1146" y="2625"/>
                        <a:pt x="1120" y="2645"/>
                      </a:cubicBezTo>
                      <a:lnTo>
                        <a:pt x="656" y="2871"/>
                      </a:lnTo>
                      <a:lnTo>
                        <a:pt x="656" y="2871"/>
                      </a:lnTo>
                      <a:lnTo>
                        <a:pt x="679" y="2347"/>
                      </a:lnTo>
                      <a:cubicBezTo>
                        <a:pt x="679" y="2300"/>
                        <a:pt x="668" y="2276"/>
                        <a:pt x="656" y="2228"/>
                      </a:cubicBezTo>
                      <a:cubicBezTo>
                        <a:pt x="346" y="1824"/>
                        <a:pt x="310" y="1276"/>
                        <a:pt x="596" y="847"/>
                      </a:cubicBezTo>
                      <a:cubicBezTo>
                        <a:pt x="775" y="585"/>
                        <a:pt x="1025" y="407"/>
                        <a:pt x="1346" y="347"/>
                      </a:cubicBezTo>
                      <a:cubicBezTo>
                        <a:pt x="1418" y="335"/>
                        <a:pt x="1489" y="323"/>
                        <a:pt x="1561" y="323"/>
                      </a:cubicBezTo>
                      <a:close/>
                      <a:moveTo>
                        <a:pt x="3883" y="0"/>
                      </a:moveTo>
                      <a:cubicBezTo>
                        <a:pt x="3588" y="0"/>
                        <a:pt x="3291" y="87"/>
                        <a:pt x="3037" y="264"/>
                      </a:cubicBezTo>
                      <a:cubicBezTo>
                        <a:pt x="2942" y="323"/>
                        <a:pt x="2858" y="395"/>
                        <a:pt x="2787" y="478"/>
                      </a:cubicBezTo>
                      <a:lnTo>
                        <a:pt x="2739" y="526"/>
                      </a:lnTo>
                      <a:cubicBezTo>
                        <a:pt x="2644" y="419"/>
                        <a:pt x="2549" y="335"/>
                        <a:pt x="2442" y="264"/>
                      </a:cubicBezTo>
                      <a:cubicBezTo>
                        <a:pt x="2191" y="94"/>
                        <a:pt x="1906" y="11"/>
                        <a:pt x="1608" y="11"/>
                      </a:cubicBezTo>
                      <a:cubicBezTo>
                        <a:pt x="1510" y="11"/>
                        <a:pt x="1411" y="20"/>
                        <a:pt x="1311" y="38"/>
                      </a:cubicBezTo>
                      <a:cubicBezTo>
                        <a:pt x="906" y="109"/>
                        <a:pt x="584" y="347"/>
                        <a:pt x="358" y="681"/>
                      </a:cubicBezTo>
                      <a:cubicBezTo>
                        <a:pt x="1" y="1193"/>
                        <a:pt x="13" y="1883"/>
                        <a:pt x="382" y="2407"/>
                      </a:cubicBezTo>
                      <a:lnTo>
                        <a:pt x="358" y="3133"/>
                      </a:lnTo>
                      <a:cubicBezTo>
                        <a:pt x="358" y="3193"/>
                        <a:pt x="382" y="3252"/>
                        <a:pt x="429" y="3276"/>
                      </a:cubicBezTo>
                      <a:cubicBezTo>
                        <a:pt x="465" y="3300"/>
                        <a:pt x="489" y="3312"/>
                        <a:pt x="525" y="3312"/>
                      </a:cubicBezTo>
                      <a:cubicBezTo>
                        <a:pt x="549" y="3312"/>
                        <a:pt x="560" y="3312"/>
                        <a:pt x="596" y="3300"/>
                      </a:cubicBezTo>
                      <a:lnTo>
                        <a:pt x="1251" y="2979"/>
                      </a:lnTo>
                      <a:cubicBezTo>
                        <a:pt x="1369" y="3009"/>
                        <a:pt x="1489" y="3024"/>
                        <a:pt x="1608" y="3024"/>
                      </a:cubicBezTo>
                      <a:cubicBezTo>
                        <a:pt x="2040" y="3024"/>
                        <a:pt x="2459" y="2829"/>
                        <a:pt x="2739" y="2502"/>
                      </a:cubicBezTo>
                      <a:cubicBezTo>
                        <a:pt x="2751" y="2526"/>
                        <a:pt x="2751" y="2538"/>
                        <a:pt x="2763" y="2538"/>
                      </a:cubicBezTo>
                      <a:cubicBezTo>
                        <a:pt x="3049" y="2848"/>
                        <a:pt x="3466" y="3026"/>
                        <a:pt x="3882" y="3026"/>
                      </a:cubicBezTo>
                      <a:cubicBezTo>
                        <a:pt x="4001" y="3026"/>
                        <a:pt x="4120" y="3014"/>
                        <a:pt x="4228" y="2979"/>
                      </a:cubicBezTo>
                      <a:lnTo>
                        <a:pt x="4882" y="3300"/>
                      </a:lnTo>
                      <a:cubicBezTo>
                        <a:pt x="4906" y="3312"/>
                        <a:pt x="4930" y="3312"/>
                        <a:pt x="4954" y="3312"/>
                      </a:cubicBezTo>
                      <a:cubicBezTo>
                        <a:pt x="4990" y="3312"/>
                        <a:pt x="5013" y="3300"/>
                        <a:pt x="5049" y="3276"/>
                      </a:cubicBezTo>
                      <a:cubicBezTo>
                        <a:pt x="5085" y="3252"/>
                        <a:pt x="5121" y="3193"/>
                        <a:pt x="5121" y="3133"/>
                      </a:cubicBezTo>
                      <a:lnTo>
                        <a:pt x="5085" y="2407"/>
                      </a:lnTo>
                      <a:cubicBezTo>
                        <a:pt x="5359" y="1978"/>
                        <a:pt x="5430" y="1419"/>
                        <a:pt x="5251" y="943"/>
                      </a:cubicBezTo>
                      <a:cubicBezTo>
                        <a:pt x="5234" y="882"/>
                        <a:pt x="5173" y="840"/>
                        <a:pt x="5109" y="840"/>
                      </a:cubicBezTo>
                      <a:cubicBezTo>
                        <a:pt x="5085" y="840"/>
                        <a:pt x="5060" y="846"/>
                        <a:pt x="5037" y="859"/>
                      </a:cubicBezTo>
                      <a:cubicBezTo>
                        <a:pt x="4942" y="883"/>
                        <a:pt x="4894" y="990"/>
                        <a:pt x="4942" y="1074"/>
                      </a:cubicBezTo>
                      <a:cubicBezTo>
                        <a:pt x="5085" y="1466"/>
                        <a:pt x="5013" y="1895"/>
                        <a:pt x="4763" y="2228"/>
                      </a:cubicBezTo>
                      <a:cubicBezTo>
                        <a:pt x="4740" y="2252"/>
                        <a:pt x="4716" y="2300"/>
                        <a:pt x="4740" y="2347"/>
                      </a:cubicBezTo>
                      <a:lnTo>
                        <a:pt x="4763" y="2859"/>
                      </a:lnTo>
                      <a:lnTo>
                        <a:pt x="4299" y="2645"/>
                      </a:lnTo>
                      <a:cubicBezTo>
                        <a:pt x="4275" y="2621"/>
                        <a:pt x="4228" y="2621"/>
                        <a:pt x="4180" y="2621"/>
                      </a:cubicBezTo>
                      <a:cubicBezTo>
                        <a:pt x="4077" y="2651"/>
                        <a:pt x="3971" y="2665"/>
                        <a:pt x="3864" y="2665"/>
                      </a:cubicBezTo>
                      <a:cubicBezTo>
                        <a:pt x="3539" y="2665"/>
                        <a:pt x="3213" y="2533"/>
                        <a:pt x="2989" y="2300"/>
                      </a:cubicBezTo>
                      <a:cubicBezTo>
                        <a:pt x="2977" y="2288"/>
                        <a:pt x="2942" y="2252"/>
                        <a:pt x="2930" y="2228"/>
                      </a:cubicBezTo>
                      <a:cubicBezTo>
                        <a:pt x="2930" y="2205"/>
                        <a:pt x="2918" y="2205"/>
                        <a:pt x="2918" y="2193"/>
                      </a:cubicBezTo>
                      <a:cubicBezTo>
                        <a:pt x="3144" y="1752"/>
                        <a:pt x="3144" y="1240"/>
                        <a:pt x="2918" y="812"/>
                      </a:cubicBezTo>
                      <a:cubicBezTo>
                        <a:pt x="2918" y="800"/>
                        <a:pt x="2930" y="800"/>
                        <a:pt x="2930" y="776"/>
                      </a:cubicBezTo>
                      <a:cubicBezTo>
                        <a:pt x="2965" y="752"/>
                        <a:pt x="2977" y="716"/>
                        <a:pt x="3001" y="693"/>
                      </a:cubicBezTo>
                      <a:cubicBezTo>
                        <a:pt x="3061" y="633"/>
                        <a:pt x="3144" y="573"/>
                        <a:pt x="3216" y="526"/>
                      </a:cubicBezTo>
                      <a:cubicBezTo>
                        <a:pt x="3411" y="396"/>
                        <a:pt x="3639" y="332"/>
                        <a:pt x="3865" y="332"/>
                      </a:cubicBezTo>
                      <a:cubicBezTo>
                        <a:pt x="4134" y="332"/>
                        <a:pt x="4401" y="422"/>
                        <a:pt x="4609" y="597"/>
                      </a:cubicBezTo>
                      <a:cubicBezTo>
                        <a:pt x="4646" y="624"/>
                        <a:pt x="4686" y="636"/>
                        <a:pt x="4724" y="636"/>
                      </a:cubicBezTo>
                      <a:cubicBezTo>
                        <a:pt x="4770" y="636"/>
                        <a:pt x="4814" y="618"/>
                        <a:pt x="4847" y="585"/>
                      </a:cubicBezTo>
                      <a:cubicBezTo>
                        <a:pt x="4906" y="514"/>
                        <a:pt x="4894" y="407"/>
                        <a:pt x="4835" y="347"/>
                      </a:cubicBezTo>
                      <a:cubicBezTo>
                        <a:pt x="4566" y="117"/>
                        <a:pt x="4226" y="0"/>
                        <a:pt x="3883" y="0"/>
                      </a:cubicBezTo>
                      <a:close/>
                    </a:path>
                  </a:pathLst>
                </a:custGeom>
                <a:grpFill/>
                <a:ln>
                  <a:solidFill>
                    <a:srgbClr val="FF0000"/>
                  </a:solid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 name="Google Shape;11837;p37"/>
                <p:cNvSpPr/>
                <p:nvPr/>
              </p:nvSpPr>
              <p:spPr>
                <a:xfrm>
                  <a:off x="1428346" y="2463191"/>
                  <a:ext cx="10581" cy="11341"/>
                </a:xfrm>
                <a:custGeom>
                  <a:avLst/>
                  <a:gdLst/>
                  <a:ahLst/>
                  <a:cxnLst/>
                  <a:rect l="l" t="t" r="r" b="b"/>
                  <a:pathLst>
                    <a:path w="334" h="358" extrusionOk="0">
                      <a:moveTo>
                        <a:pt x="167" y="0"/>
                      </a:moveTo>
                      <a:cubicBezTo>
                        <a:pt x="84" y="0"/>
                        <a:pt x="1" y="72"/>
                        <a:pt x="1" y="155"/>
                      </a:cubicBezTo>
                      <a:lnTo>
                        <a:pt x="1" y="191"/>
                      </a:lnTo>
                      <a:cubicBezTo>
                        <a:pt x="1" y="274"/>
                        <a:pt x="84" y="357"/>
                        <a:pt x="167" y="357"/>
                      </a:cubicBezTo>
                      <a:cubicBezTo>
                        <a:pt x="263" y="357"/>
                        <a:pt x="334" y="274"/>
                        <a:pt x="334" y="191"/>
                      </a:cubicBezTo>
                      <a:lnTo>
                        <a:pt x="334" y="155"/>
                      </a:lnTo>
                      <a:cubicBezTo>
                        <a:pt x="334" y="72"/>
                        <a:pt x="263" y="0"/>
                        <a:pt x="167" y="0"/>
                      </a:cubicBezTo>
                      <a:close/>
                    </a:path>
                  </a:pathLst>
                </a:custGeom>
                <a:grpFill/>
                <a:ln>
                  <a:solidFill>
                    <a:srgbClr val="FF0000"/>
                  </a:solid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 name="Google Shape;11838;p37"/>
                <p:cNvSpPr/>
                <p:nvPr/>
              </p:nvSpPr>
              <p:spPr>
                <a:xfrm>
                  <a:off x="1443426" y="2463191"/>
                  <a:ext cx="10613" cy="11341"/>
                </a:xfrm>
                <a:custGeom>
                  <a:avLst/>
                  <a:gdLst/>
                  <a:ahLst/>
                  <a:cxnLst/>
                  <a:rect l="l" t="t" r="r" b="b"/>
                  <a:pathLst>
                    <a:path w="335" h="358" extrusionOk="0">
                      <a:moveTo>
                        <a:pt x="168" y="0"/>
                      </a:moveTo>
                      <a:cubicBezTo>
                        <a:pt x="84" y="0"/>
                        <a:pt x="1" y="72"/>
                        <a:pt x="1" y="155"/>
                      </a:cubicBezTo>
                      <a:lnTo>
                        <a:pt x="1" y="191"/>
                      </a:lnTo>
                      <a:cubicBezTo>
                        <a:pt x="1" y="274"/>
                        <a:pt x="84" y="357"/>
                        <a:pt x="168" y="357"/>
                      </a:cubicBezTo>
                      <a:cubicBezTo>
                        <a:pt x="263" y="357"/>
                        <a:pt x="334" y="274"/>
                        <a:pt x="334" y="191"/>
                      </a:cubicBezTo>
                      <a:lnTo>
                        <a:pt x="334" y="155"/>
                      </a:lnTo>
                      <a:cubicBezTo>
                        <a:pt x="334" y="72"/>
                        <a:pt x="263" y="0"/>
                        <a:pt x="168" y="0"/>
                      </a:cubicBezTo>
                      <a:close/>
                    </a:path>
                  </a:pathLst>
                </a:custGeom>
                <a:grpFill/>
                <a:ln>
                  <a:solidFill>
                    <a:srgbClr val="FF0000"/>
                  </a:solid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 name="Google Shape;11839;p37"/>
                <p:cNvSpPr/>
                <p:nvPr/>
              </p:nvSpPr>
              <p:spPr>
                <a:xfrm>
                  <a:off x="1458537" y="2463191"/>
                  <a:ext cx="10581" cy="11341"/>
                </a:xfrm>
                <a:custGeom>
                  <a:avLst/>
                  <a:gdLst/>
                  <a:ahLst/>
                  <a:cxnLst/>
                  <a:rect l="l" t="t" r="r" b="b"/>
                  <a:pathLst>
                    <a:path w="334" h="358" extrusionOk="0">
                      <a:moveTo>
                        <a:pt x="167" y="0"/>
                      </a:moveTo>
                      <a:cubicBezTo>
                        <a:pt x="83" y="0"/>
                        <a:pt x="0" y="72"/>
                        <a:pt x="0" y="155"/>
                      </a:cubicBezTo>
                      <a:lnTo>
                        <a:pt x="0" y="191"/>
                      </a:lnTo>
                      <a:cubicBezTo>
                        <a:pt x="0" y="274"/>
                        <a:pt x="83" y="357"/>
                        <a:pt x="167" y="357"/>
                      </a:cubicBezTo>
                      <a:cubicBezTo>
                        <a:pt x="262" y="357"/>
                        <a:pt x="333" y="274"/>
                        <a:pt x="333" y="191"/>
                      </a:cubicBezTo>
                      <a:lnTo>
                        <a:pt x="333" y="155"/>
                      </a:lnTo>
                      <a:cubicBezTo>
                        <a:pt x="333" y="72"/>
                        <a:pt x="262" y="0"/>
                        <a:pt x="167" y="0"/>
                      </a:cubicBezTo>
                      <a:close/>
                    </a:path>
                  </a:pathLst>
                </a:custGeom>
                <a:grpFill/>
                <a:ln>
                  <a:solidFill>
                    <a:srgbClr val="FF0000"/>
                  </a:solid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 name="Google Shape;11840;p37"/>
                <p:cNvSpPr/>
                <p:nvPr/>
              </p:nvSpPr>
              <p:spPr>
                <a:xfrm>
                  <a:off x="1502287" y="2463191"/>
                  <a:ext cx="10201" cy="11341"/>
                </a:xfrm>
                <a:custGeom>
                  <a:avLst/>
                  <a:gdLst/>
                  <a:ahLst/>
                  <a:cxnLst/>
                  <a:rect l="l" t="t" r="r" b="b"/>
                  <a:pathLst>
                    <a:path w="322" h="358" extrusionOk="0">
                      <a:moveTo>
                        <a:pt x="155" y="0"/>
                      </a:moveTo>
                      <a:cubicBezTo>
                        <a:pt x="72" y="0"/>
                        <a:pt x="0" y="72"/>
                        <a:pt x="0" y="155"/>
                      </a:cubicBezTo>
                      <a:lnTo>
                        <a:pt x="0" y="191"/>
                      </a:lnTo>
                      <a:cubicBezTo>
                        <a:pt x="0" y="274"/>
                        <a:pt x="72" y="357"/>
                        <a:pt x="155" y="357"/>
                      </a:cubicBezTo>
                      <a:cubicBezTo>
                        <a:pt x="250" y="357"/>
                        <a:pt x="322" y="274"/>
                        <a:pt x="322" y="191"/>
                      </a:cubicBezTo>
                      <a:lnTo>
                        <a:pt x="322" y="155"/>
                      </a:lnTo>
                      <a:cubicBezTo>
                        <a:pt x="322" y="72"/>
                        <a:pt x="250" y="0"/>
                        <a:pt x="155" y="0"/>
                      </a:cubicBezTo>
                      <a:close/>
                    </a:path>
                  </a:pathLst>
                </a:custGeom>
                <a:grpFill/>
                <a:ln>
                  <a:solidFill>
                    <a:srgbClr val="FF0000"/>
                  </a:solid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1" name="Google Shape;11841;p37"/>
                <p:cNvSpPr/>
                <p:nvPr/>
              </p:nvSpPr>
              <p:spPr>
                <a:xfrm>
                  <a:off x="1517367" y="2463191"/>
                  <a:ext cx="10201" cy="11341"/>
                </a:xfrm>
                <a:custGeom>
                  <a:avLst/>
                  <a:gdLst/>
                  <a:ahLst/>
                  <a:cxnLst/>
                  <a:rect l="l" t="t" r="r" b="b"/>
                  <a:pathLst>
                    <a:path w="322" h="358" extrusionOk="0">
                      <a:moveTo>
                        <a:pt x="155" y="0"/>
                      </a:moveTo>
                      <a:cubicBezTo>
                        <a:pt x="72" y="0"/>
                        <a:pt x="0" y="72"/>
                        <a:pt x="0" y="155"/>
                      </a:cubicBezTo>
                      <a:lnTo>
                        <a:pt x="0" y="191"/>
                      </a:lnTo>
                      <a:cubicBezTo>
                        <a:pt x="0" y="274"/>
                        <a:pt x="72" y="357"/>
                        <a:pt x="155" y="357"/>
                      </a:cubicBezTo>
                      <a:cubicBezTo>
                        <a:pt x="251" y="357"/>
                        <a:pt x="322" y="274"/>
                        <a:pt x="322" y="191"/>
                      </a:cubicBezTo>
                      <a:lnTo>
                        <a:pt x="322" y="155"/>
                      </a:lnTo>
                      <a:cubicBezTo>
                        <a:pt x="322" y="72"/>
                        <a:pt x="251" y="0"/>
                        <a:pt x="155" y="0"/>
                      </a:cubicBezTo>
                      <a:close/>
                    </a:path>
                  </a:pathLst>
                </a:custGeom>
                <a:grpFill/>
                <a:ln>
                  <a:solidFill>
                    <a:srgbClr val="FF0000"/>
                  </a:solid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2" name="Google Shape;11842;p37"/>
                <p:cNvSpPr/>
                <p:nvPr/>
              </p:nvSpPr>
              <p:spPr>
                <a:xfrm>
                  <a:off x="1532067" y="2463191"/>
                  <a:ext cx="10613" cy="11341"/>
                </a:xfrm>
                <a:custGeom>
                  <a:avLst/>
                  <a:gdLst/>
                  <a:ahLst/>
                  <a:cxnLst/>
                  <a:rect l="l" t="t" r="r" b="b"/>
                  <a:pathLst>
                    <a:path w="335" h="358" extrusionOk="0">
                      <a:moveTo>
                        <a:pt x="168" y="0"/>
                      </a:moveTo>
                      <a:cubicBezTo>
                        <a:pt x="84" y="0"/>
                        <a:pt x="1" y="72"/>
                        <a:pt x="1" y="155"/>
                      </a:cubicBezTo>
                      <a:lnTo>
                        <a:pt x="1" y="191"/>
                      </a:lnTo>
                      <a:cubicBezTo>
                        <a:pt x="1" y="274"/>
                        <a:pt x="84" y="357"/>
                        <a:pt x="168" y="357"/>
                      </a:cubicBezTo>
                      <a:cubicBezTo>
                        <a:pt x="263" y="357"/>
                        <a:pt x="334" y="274"/>
                        <a:pt x="334" y="191"/>
                      </a:cubicBezTo>
                      <a:lnTo>
                        <a:pt x="334" y="155"/>
                      </a:lnTo>
                      <a:cubicBezTo>
                        <a:pt x="334" y="72"/>
                        <a:pt x="263" y="0"/>
                        <a:pt x="168" y="0"/>
                      </a:cubicBezTo>
                      <a:close/>
                    </a:path>
                  </a:pathLst>
                </a:custGeom>
                <a:grpFill/>
                <a:ln>
                  <a:solidFill>
                    <a:srgbClr val="FF0000"/>
                  </a:solid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grpSp>
          <p:nvGrpSpPr>
            <p:cNvPr id="59" name="Grup 58"/>
            <p:cNvGrpSpPr/>
            <p:nvPr/>
          </p:nvGrpSpPr>
          <p:grpSpPr>
            <a:xfrm>
              <a:off x="3185054" y="1384189"/>
              <a:ext cx="713322" cy="2279941"/>
              <a:chOff x="1018489" y="1006703"/>
              <a:chExt cx="499533" cy="1953828"/>
            </a:xfrm>
          </p:grpSpPr>
          <p:grpSp>
            <p:nvGrpSpPr>
              <p:cNvPr id="62" name="Google Shape;13751;p40"/>
              <p:cNvGrpSpPr/>
              <p:nvPr/>
            </p:nvGrpSpPr>
            <p:grpSpPr>
              <a:xfrm>
                <a:off x="1018489" y="1006703"/>
                <a:ext cx="499533" cy="305136"/>
                <a:chOff x="7009649" y="1541981"/>
                <a:chExt cx="524940" cy="320655"/>
              </a:xfrm>
              <a:solidFill>
                <a:srgbClr val="FF0000"/>
              </a:solidFill>
            </p:grpSpPr>
            <p:sp>
              <p:nvSpPr>
                <p:cNvPr id="81" name="Google Shape;13752;p40"/>
                <p:cNvSpPr/>
                <p:nvPr/>
              </p:nvSpPr>
              <p:spPr>
                <a:xfrm>
                  <a:off x="7009649" y="1541981"/>
                  <a:ext cx="524940" cy="320655"/>
                </a:xfrm>
                <a:custGeom>
                  <a:avLst/>
                  <a:gdLst/>
                  <a:ahLst/>
                  <a:cxnLst/>
                  <a:rect l="l" t="t" r="r" b="b"/>
                  <a:pathLst>
                    <a:path w="16492" h="10074" extrusionOk="0">
                      <a:moveTo>
                        <a:pt x="13979" y="1227"/>
                      </a:moveTo>
                      <a:lnTo>
                        <a:pt x="13979" y="6764"/>
                      </a:lnTo>
                      <a:lnTo>
                        <a:pt x="11348" y="6764"/>
                      </a:lnTo>
                      <a:cubicBezTo>
                        <a:pt x="11205" y="6764"/>
                        <a:pt x="11109" y="6871"/>
                        <a:pt x="11109" y="7002"/>
                      </a:cubicBezTo>
                      <a:cubicBezTo>
                        <a:pt x="11109" y="7145"/>
                        <a:pt x="11205" y="7240"/>
                        <a:pt x="11348" y="7240"/>
                      </a:cubicBezTo>
                      <a:lnTo>
                        <a:pt x="13979" y="7240"/>
                      </a:lnTo>
                      <a:lnTo>
                        <a:pt x="13979" y="7514"/>
                      </a:lnTo>
                      <a:lnTo>
                        <a:pt x="2537" y="7514"/>
                      </a:lnTo>
                      <a:lnTo>
                        <a:pt x="2537" y="7240"/>
                      </a:lnTo>
                      <a:lnTo>
                        <a:pt x="10336" y="7240"/>
                      </a:lnTo>
                      <a:cubicBezTo>
                        <a:pt x="10466" y="7240"/>
                        <a:pt x="10574" y="7145"/>
                        <a:pt x="10574" y="7002"/>
                      </a:cubicBezTo>
                      <a:cubicBezTo>
                        <a:pt x="10574" y="6871"/>
                        <a:pt x="10466" y="6764"/>
                        <a:pt x="10336" y="6764"/>
                      </a:cubicBezTo>
                      <a:lnTo>
                        <a:pt x="7014" y="6764"/>
                      </a:lnTo>
                      <a:lnTo>
                        <a:pt x="7014" y="1227"/>
                      </a:lnTo>
                      <a:close/>
                      <a:moveTo>
                        <a:pt x="14169" y="7990"/>
                      </a:moveTo>
                      <a:lnTo>
                        <a:pt x="14943" y="8287"/>
                      </a:lnTo>
                      <a:lnTo>
                        <a:pt x="1537" y="8287"/>
                      </a:lnTo>
                      <a:lnTo>
                        <a:pt x="2323" y="7990"/>
                      </a:lnTo>
                      <a:close/>
                      <a:moveTo>
                        <a:pt x="10240" y="8776"/>
                      </a:moveTo>
                      <a:lnTo>
                        <a:pt x="10014" y="9002"/>
                      </a:lnTo>
                      <a:lnTo>
                        <a:pt x="6526" y="9002"/>
                      </a:lnTo>
                      <a:lnTo>
                        <a:pt x="6299" y="8776"/>
                      </a:lnTo>
                      <a:close/>
                      <a:moveTo>
                        <a:pt x="16003" y="8776"/>
                      </a:moveTo>
                      <a:lnTo>
                        <a:pt x="16003" y="8823"/>
                      </a:lnTo>
                      <a:lnTo>
                        <a:pt x="16015" y="8823"/>
                      </a:lnTo>
                      <a:cubicBezTo>
                        <a:pt x="16015" y="9252"/>
                        <a:pt x="15658" y="9609"/>
                        <a:pt x="15229" y="9609"/>
                      </a:cubicBezTo>
                      <a:lnTo>
                        <a:pt x="1287" y="9609"/>
                      </a:lnTo>
                      <a:cubicBezTo>
                        <a:pt x="846" y="9609"/>
                        <a:pt x="489" y="9252"/>
                        <a:pt x="489" y="8823"/>
                      </a:cubicBezTo>
                      <a:lnTo>
                        <a:pt x="489" y="8776"/>
                      </a:lnTo>
                      <a:lnTo>
                        <a:pt x="5633" y="8776"/>
                      </a:lnTo>
                      <a:lnTo>
                        <a:pt x="6252" y="9407"/>
                      </a:lnTo>
                      <a:cubicBezTo>
                        <a:pt x="6299" y="9454"/>
                        <a:pt x="6359" y="9478"/>
                        <a:pt x="6418" y="9478"/>
                      </a:cubicBezTo>
                      <a:lnTo>
                        <a:pt x="10121" y="9478"/>
                      </a:lnTo>
                      <a:cubicBezTo>
                        <a:pt x="10181" y="9478"/>
                        <a:pt x="10240" y="9454"/>
                        <a:pt x="10288" y="9407"/>
                      </a:cubicBezTo>
                      <a:lnTo>
                        <a:pt x="10907" y="8776"/>
                      </a:lnTo>
                      <a:close/>
                      <a:moveTo>
                        <a:pt x="2811" y="1"/>
                      </a:moveTo>
                      <a:cubicBezTo>
                        <a:pt x="2382" y="1"/>
                        <a:pt x="2037" y="346"/>
                        <a:pt x="2037" y="775"/>
                      </a:cubicBezTo>
                      <a:lnTo>
                        <a:pt x="2037" y="3799"/>
                      </a:lnTo>
                      <a:cubicBezTo>
                        <a:pt x="2037" y="3930"/>
                        <a:pt x="2144" y="4037"/>
                        <a:pt x="2275" y="4037"/>
                      </a:cubicBezTo>
                      <a:cubicBezTo>
                        <a:pt x="2418" y="4037"/>
                        <a:pt x="2513" y="3930"/>
                        <a:pt x="2513" y="3799"/>
                      </a:cubicBezTo>
                      <a:lnTo>
                        <a:pt x="2513" y="1215"/>
                      </a:lnTo>
                      <a:lnTo>
                        <a:pt x="6526" y="1215"/>
                      </a:lnTo>
                      <a:lnTo>
                        <a:pt x="6526" y="6752"/>
                      </a:lnTo>
                      <a:lnTo>
                        <a:pt x="2513" y="6752"/>
                      </a:lnTo>
                      <a:lnTo>
                        <a:pt x="2513" y="4763"/>
                      </a:lnTo>
                      <a:cubicBezTo>
                        <a:pt x="2513" y="4632"/>
                        <a:pt x="2418" y="4525"/>
                        <a:pt x="2275" y="4525"/>
                      </a:cubicBezTo>
                      <a:cubicBezTo>
                        <a:pt x="2144" y="4525"/>
                        <a:pt x="2037" y="4632"/>
                        <a:pt x="2037" y="4763"/>
                      </a:cubicBezTo>
                      <a:lnTo>
                        <a:pt x="2037" y="7573"/>
                      </a:lnTo>
                      <a:lnTo>
                        <a:pt x="156" y="8299"/>
                      </a:lnTo>
                      <a:cubicBezTo>
                        <a:pt x="60" y="8335"/>
                        <a:pt x="1" y="8430"/>
                        <a:pt x="1" y="8526"/>
                      </a:cubicBezTo>
                      <a:lnTo>
                        <a:pt x="1" y="8811"/>
                      </a:lnTo>
                      <a:cubicBezTo>
                        <a:pt x="1" y="9502"/>
                        <a:pt x="572" y="10073"/>
                        <a:pt x="1263" y="10073"/>
                      </a:cubicBezTo>
                      <a:lnTo>
                        <a:pt x="15217" y="10073"/>
                      </a:lnTo>
                      <a:cubicBezTo>
                        <a:pt x="15908" y="10073"/>
                        <a:pt x="16479" y="9502"/>
                        <a:pt x="16479" y="8811"/>
                      </a:cubicBezTo>
                      <a:lnTo>
                        <a:pt x="16479" y="8526"/>
                      </a:lnTo>
                      <a:cubicBezTo>
                        <a:pt x="16491" y="8430"/>
                        <a:pt x="16432" y="8347"/>
                        <a:pt x="16348" y="8323"/>
                      </a:cubicBezTo>
                      <a:lnTo>
                        <a:pt x="14467" y="7585"/>
                      </a:lnTo>
                      <a:lnTo>
                        <a:pt x="14467" y="775"/>
                      </a:lnTo>
                      <a:cubicBezTo>
                        <a:pt x="14467" y="346"/>
                        <a:pt x="14122" y="1"/>
                        <a:pt x="13693" y="1"/>
                      </a:cubicBezTo>
                      <a:lnTo>
                        <a:pt x="11550" y="1"/>
                      </a:lnTo>
                      <a:cubicBezTo>
                        <a:pt x="11419" y="1"/>
                        <a:pt x="11312" y="108"/>
                        <a:pt x="11312" y="239"/>
                      </a:cubicBezTo>
                      <a:cubicBezTo>
                        <a:pt x="11312" y="370"/>
                        <a:pt x="11419" y="477"/>
                        <a:pt x="11550" y="477"/>
                      </a:cubicBezTo>
                      <a:lnTo>
                        <a:pt x="13693" y="477"/>
                      </a:lnTo>
                      <a:cubicBezTo>
                        <a:pt x="13848" y="477"/>
                        <a:pt x="13967" y="596"/>
                        <a:pt x="13979" y="739"/>
                      </a:cubicBezTo>
                      <a:lnTo>
                        <a:pt x="2537" y="739"/>
                      </a:lnTo>
                      <a:cubicBezTo>
                        <a:pt x="2549" y="596"/>
                        <a:pt x="2668" y="477"/>
                        <a:pt x="2811" y="477"/>
                      </a:cubicBezTo>
                      <a:lnTo>
                        <a:pt x="10586" y="477"/>
                      </a:lnTo>
                      <a:cubicBezTo>
                        <a:pt x="10717" y="477"/>
                        <a:pt x="10824" y="370"/>
                        <a:pt x="10824" y="239"/>
                      </a:cubicBezTo>
                      <a:cubicBezTo>
                        <a:pt x="10824" y="108"/>
                        <a:pt x="10717" y="1"/>
                        <a:pt x="10586" y="1"/>
                      </a:cubicBezTo>
                      <a:close/>
                    </a:path>
                  </a:pathLst>
                </a:custGeom>
                <a:grpFill/>
                <a:ln>
                  <a:solidFill>
                    <a:srgbClr val="FF0000"/>
                  </a:solid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2" name="Google Shape;13753;p40"/>
                <p:cNvSpPr/>
                <p:nvPr/>
              </p:nvSpPr>
              <p:spPr>
                <a:xfrm>
                  <a:off x="7110104" y="1604909"/>
                  <a:ext cx="61782" cy="41697"/>
                </a:xfrm>
                <a:custGeom>
                  <a:avLst/>
                  <a:gdLst/>
                  <a:ahLst/>
                  <a:cxnLst/>
                  <a:rect l="l" t="t" r="r" b="b"/>
                  <a:pathLst>
                    <a:path w="1941" h="1310" extrusionOk="0">
                      <a:moveTo>
                        <a:pt x="1441" y="488"/>
                      </a:moveTo>
                      <a:lnTo>
                        <a:pt x="1441" y="834"/>
                      </a:lnTo>
                      <a:lnTo>
                        <a:pt x="488" y="834"/>
                      </a:lnTo>
                      <a:lnTo>
                        <a:pt x="488" y="488"/>
                      </a:lnTo>
                      <a:close/>
                      <a:moveTo>
                        <a:pt x="238" y="0"/>
                      </a:moveTo>
                      <a:cubicBezTo>
                        <a:pt x="107" y="0"/>
                        <a:pt x="0" y="107"/>
                        <a:pt x="0" y="238"/>
                      </a:cubicBezTo>
                      <a:lnTo>
                        <a:pt x="0" y="1072"/>
                      </a:lnTo>
                      <a:cubicBezTo>
                        <a:pt x="0" y="1203"/>
                        <a:pt x="107" y="1310"/>
                        <a:pt x="238" y="1310"/>
                      </a:cubicBezTo>
                      <a:lnTo>
                        <a:pt x="1679" y="1310"/>
                      </a:lnTo>
                      <a:cubicBezTo>
                        <a:pt x="1822" y="1310"/>
                        <a:pt x="1917" y="1203"/>
                        <a:pt x="1917" y="1072"/>
                      </a:cubicBezTo>
                      <a:lnTo>
                        <a:pt x="1917" y="238"/>
                      </a:lnTo>
                      <a:cubicBezTo>
                        <a:pt x="1941" y="119"/>
                        <a:pt x="1822" y="0"/>
                        <a:pt x="1679" y="0"/>
                      </a:cubicBezTo>
                      <a:close/>
                    </a:path>
                  </a:pathLst>
                </a:custGeom>
                <a:grpFill/>
                <a:ln>
                  <a:solidFill>
                    <a:srgbClr val="FF0000"/>
                  </a:solid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3" name="Google Shape;13754;p40"/>
                <p:cNvSpPr/>
                <p:nvPr/>
              </p:nvSpPr>
              <p:spPr>
                <a:xfrm>
                  <a:off x="7110455" y="1655296"/>
                  <a:ext cx="96700" cy="15183"/>
                </a:xfrm>
                <a:custGeom>
                  <a:avLst/>
                  <a:gdLst/>
                  <a:ahLst/>
                  <a:cxnLst/>
                  <a:rect l="l" t="t" r="r" b="b"/>
                  <a:pathLst>
                    <a:path w="3038" h="477" extrusionOk="0">
                      <a:moveTo>
                        <a:pt x="239" y="1"/>
                      </a:moveTo>
                      <a:cubicBezTo>
                        <a:pt x="108" y="1"/>
                        <a:pt x="1" y="96"/>
                        <a:pt x="1" y="239"/>
                      </a:cubicBezTo>
                      <a:cubicBezTo>
                        <a:pt x="1" y="370"/>
                        <a:pt x="108" y="477"/>
                        <a:pt x="239" y="477"/>
                      </a:cubicBezTo>
                      <a:lnTo>
                        <a:pt x="2799" y="477"/>
                      </a:lnTo>
                      <a:cubicBezTo>
                        <a:pt x="2942" y="477"/>
                        <a:pt x="3037" y="370"/>
                        <a:pt x="3037" y="239"/>
                      </a:cubicBezTo>
                      <a:cubicBezTo>
                        <a:pt x="3037" y="96"/>
                        <a:pt x="2942" y="1"/>
                        <a:pt x="2799" y="1"/>
                      </a:cubicBezTo>
                      <a:close/>
                    </a:path>
                  </a:pathLst>
                </a:custGeom>
                <a:grpFill/>
                <a:ln>
                  <a:solidFill>
                    <a:srgbClr val="FF0000"/>
                  </a:solid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4" name="Google Shape;13755;p40"/>
                <p:cNvSpPr/>
                <p:nvPr/>
              </p:nvSpPr>
              <p:spPr>
                <a:xfrm>
                  <a:off x="7146104" y="1676909"/>
                  <a:ext cx="61050" cy="41729"/>
                </a:xfrm>
                <a:custGeom>
                  <a:avLst/>
                  <a:gdLst/>
                  <a:ahLst/>
                  <a:cxnLst/>
                  <a:rect l="l" t="t" r="r" b="b"/>
                  <a:pathLst>
                    <a:path w="1918" h="1311" extrusionOk="0">
                      <a:moveTo>
                        <a:pt x="1441" y="489"/>
                      </a:moveTo>
                      <a:lnTo>
                        <a:pt x="1441" y="834"/>
                      </a:lnTo>
                      <a:lnTo>
                        <a:pt x="488" y="834"/>
                      </a:lnTo>
                      <a:lnTo>
                        <a:pt x="488" y="489"/>
                      </a:lnTo>
                      <a:close/>
                      <a:moveTo>
                        <a:pt x="238" y="0"/>
                      </a:moveTo>
                      <a:cubicBezTo>
                        <a:pt x="107" y="0"/>
                        <a:pt x="0" y="108"/>
                        <a:pt x="0" y="239"/>
                      </a:cubicBezTo>
                      <a:lnTo>
                        <a:pt x="0" y="1072"/>
                      </a:lnTo>
                      <a:cubicBezTo>
                        <a:pt x="0" y="1203"/>
                        <a:pt x="107" y="1310"/>
                        <a:pt x="238" y="1310"/>
                      </a:cubicBezTo>
                      <a:lnTo>
                        <a:pt x="1679" y="1310"/>
                      </a:lnTo>
                      <a:cubicBezTo>
                        <a:pt x="1822" y="1310"/>
                        <a:pt x="1917" y="1203"/>
                        <a:pt x="1917" y="1072"/>
                      </a:cubicBezTo>
                      <a:lnTo>
                        <a:pt x="1917" y="239"/>
                      </a:lnTo>
                      <a:cubicBezTo>
                        <a:pt x="1917" y="108"/>
                        <a:pt x="1822" y="0"/>
                        <a:pt x="1679" y="0"/>
                      </a:cubicBezTo>
                      <a:close/>
                    </a:path>
                  </a:pathLst>
                </a:custGeom>
                <a:grpFill/>
                <a:ln>
                  <a:solidFill>
                    <a:srgbClr val="FF0000"/>
                  </a:solid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5" name="Google Shape;13756;p40"/>
                <p:cNvSpPr/>
                <p:nvPr/>
              </p:nvSpPr>
              <p:spPr>
                <a:xfrm>
                  <a:off x="7110455" y="1726563"/>
                  <a:ext cx="96700" cy="15183"/>
                </a:xfrm>
                <a:custGeom>
                  <a:avLst/>
                  <a:gdLst/>
                  <a:ahLst/>
                  <a:cxnLst/>
                  <a:rect l="l" t="t" r="r" b="b"/>
                  <a:pathLst>
                    <a:path w="3038" h="477" extrusionOk="0">
                      <a:moveTo>
                        <a:pt x="239" y="0"/>
                      </a:moveTo>
                      <a:cubicBezTo>
                        <a:pt x="108" y="0"/>
                        <a:pt x="1" y="107"/>
                        <a:pt x="1" y="238"/>
                      </a:cubicBezTo>
                      <a:cubicBezTo>
                        <a:pt x="1" y="381"/>
                        <a:pt x="108" y="476"/>
                        <a:pt x="239" y="476"/>
                      </a:cubicBezTo>
                      <a:lnTo>
                        <a:pt x="2799" y="476"/>
                      </a:lnTo>
                      <a:cubicBezTo>
                        <a:pt x="2942" y="476"/>
                        <a:pt x="3037" y="381"/>
                        <a:pt x="3037" y="238"/>
                      </a:cubicBezTo>
                      <a:cubicBezTo>
                        <a:pt x="3037" y="107"/>
                        <a:pt x="2942" y="0"/>
                        <a:pt x="2799" y="0"/>
                      </a:cubicBezTo>
                      <a:close/>
                    </a:path>
                  </a:pathLst>
                </a:custGeom>
                <a:grpFill/>
                <a:ln>
                  <a:solidFill>
                    <a:srgbClr val="FF0000"/>
                  </a:solid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6" name="Google Shape;13757;p40"/>
                <p:cNvSpPr/>
                <p:nvPr/>
              </p:nvSpPr>
              <p:spPr>
                <a:xfrm>
                  <a:off x="7262825" y="1636739"/>
                  <a:ext cx="48541" cy="80371"/>
                </a:xfrm>
                <a:custGeom>
                  <a:avLst/>
                  <a:gdLst/>
                  <a:ahLst/>
                  <a:cxnLst/>
                  <a:rect l="l" t="t" r="r" b="b"/>
                  <a:pathLst>
                    <a:path w="1525" h="2525" extrusionOk="0">
                      <a:moveTo>
                        <a:pt x="1268" y="0"/>
                      </a:moveTo>
                      <a:cubicBezTo>
                        <a:pt x="1206" y="0"/>
                        <a:pt x="1143" y="24"/>
                        <a:pt x="1096" y="72"/>
                      </a:cubicBezTo>
                      <a:lnTo>
                        <a:pt x="72" y="1096"/>
                      </a:lnTo>
                      <a:cubicBezTo>
                        <a:pt x="24" y="1143"/>
                        <a:pt x="0" y="1203"/>
                        <a:pt x="0" y="1262"/>
                      </a:cubicBezTo>
                      <a:cubicBezTo>
                        <a:pt x="0" y="1322"/>
                        <a:pt x="24" y="1381"/>
                        <a:pt x="72" y="1429"/>
                      </a:cubicBezTo>
                      <a:lnTo>
                        <a:pt x="1096" y="2453"/>
                      </a:lnTo>
                      <a:cubicBezTo>
                        <a:pt x="1143" y="2501"/>
                        <a:pt x="1203" y="2524"/>
                        <a:pt x="1262" y="2524"/>
                      </a:cubicBezTo>
                      <a:cubicBezTo>
                        <a:pt x="1322" y="2524"/>
                        <a:pt x="1381" y="2501"/>
                        <a:pt x="1429" y="2453"/>
                      </a:cubicBezTo>
                      <a:cubicBezTo>
                        <a:pt x="1524" y="2370"/>
                        <a:pt x="1524" y="2215"/>
                        <a:pt x="1441" y="2108"/>
                      </a:cubicBezTo>
                      <a:lnTo>
                        <a:pt x="596" y="1262"/>
                      </a:lnTo>
                      <a:lnTo>
                        <a:pt x="1441" y="417"/>
                      </a:lnTo>
                      <a:cubicBezTo>
                        <a:pt x="1524" y="322"/>
                        <a:pt x="1524" y="167"/>
                        <a:pt x="1441" y="72"/>
                      </a:cubicBezTo>
                      <a:cubicBezTo>
                        <a:pt x="1393" y="24"/>
                        <a:pt x="1331" y="0"/>
                        <a:pt x="1268" y="0"/>
                      </a:cubicBezTo>
                      <a:close/>
                    </a:path>
                  </a:pathLst>
                </a:custGeom>
                <a:grpFill/>
                <a:ln>
                  <a:solidFill>
                    <a:srgbClr val="FF0000"/>
                  </a:solid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7" name="Google Shape;13758;p40"/>
                <p:cNvSpPr/>
                <p:nvPr/>
              </p:nvSpPr>
              <p:spPr>
                <a:xfrm>
                  <a:off x="7380691" y="1636357"/>
                  <a:ext cx="48891" cy="80371"/>
                </a:xfrm>
                <a:custGeom>
                  <a:avLst/>
                  <a:gdLst/>
                  <a:ahLst/>
                  <a:cxnLst/>
                  <a:rect l="l" t="t" r="r" b="b"/>
                  <a:pathLst>
                    <a:path w="1536" h="2525" extrusionOk="0">
                      <a:moveTo>
                        <a:pt x="261" y="0"/>
                      </a:moveTo>
                      <a:cubicBezTo>
                        <a:pt x="197" y="0"/>
                        <a:pt x="131" y="24"/>
                        <a:pt x="83" y="72"/>
                      </a:cubicBezTo>
                      <a:cubicBezTo>
                        <a:pt x="0" y="155"/>
                        <a:pt x="0" y="322"/>
                        <a:pt x="83" y="417"/>
                      </a:cubicBezTo>
                      <a:lnTo>
                        <a:pt x="941" y="1262"/>
                      </a:lnTo>
                      <a:lnTo>
                        <a:pt x="83" y="2108"/>
                      </a:lnTo>
                      <a:cubicBezTo>
                        <a:pt x="0" y="2203"/>
                        <a:pt x="0" y="2358"/>
                        <a:pt x="83" y="2453"/>
                      </a:cubicBezTo>
                      <a:cubicBezTo>
                        <a:pt x="131" y="2501"/>
                        <a:pt x="191" y="2525"/>
                        <a:pt x="250" y="2525"/>
                      </a:cubicBezTo>
                      <a:cubicBezTo>
                        <a:pt x="310" y="2525"/>
                        <a:pt x="369" y="2501"/>
                        <a:pt x="417" y="2453"/>
                      </a:cubicBezTo>
                      <a:lnTo>
                        <a:pt x="1441" y="1429"/>
                      </a:lnTo>
                      <a:cubicBezTo>
                        <a:pt x="1488" y="1382"/>
                        <a:pt x="1512" y="1322"/>
                        <a:pt x="1512" y="1262"/>
                      </a:cubicBezTo>
                      <a:cubicBezTo>
                        <a:pt x="1536" y="1203"/>
                        <a:pt x="1500" y="1143"/>
                        <a:pt x="1453" y="1096"/>
                      </a:cubicBezTo>
                      <a:lnTo>
                        <a:pt x="429" y="72"/>
                      </a:lnTo>
                      <a:cubicBezTo>
                        <a:pt x="387" y="24"/>
                        <a:pt x="325" y="0"/>
                        <a:pt x="261" y="0"/>
                      </a:cubicBezTo>
                      <a:close/>
                    </a:path>
                  </a:pathLst>
                </a:custGeom>
                <a:grpFill/>
                <a:ln>
                  <a:solidFill>
                    <a:srgbClr val="FF0000"/>
                  </a:solid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8" name="Google Shape;13759;p40"/>
                <p:cNvSpPr/>
                <p:nvPr/>
              </p:nvSpPr>
              <p:spPr>
                <a:xfrm>
                  <a:off x="7321933" y="1626744"/>
                  <a:ext cx="48923" cy="99851"/>
                </a:xfrm>
                <a:custGeom>
                  <a:avLst/>
                  <a:gdLst/>
                  <a:ahLst/>
                  <a:cxnLst/>
                  <a:rect l="l" t="t" r="r" b="b"/>
                  <a:pathLst>
                    <a:path w="1537" h="3137" extrusionOk="0">
                      <a:moveTo>
                        <a:pt x="1249" y="0"/>
                      </a:moveTo>
                      <a:cubicBezTo>
                        <a:pt x="1154" y="0"/>
                        <a:pt x="1061" y="59"/>
                        <a:pt x="1025" y="160"/>
                      </a:cubicBezTo>
                      <a:lnTo>
                        <a:pt x="48" y="2815"/>
                      </a:lnTo>
                      <a:cubicBezTo>
                        <a:pt x="1" y="2934"/>
                        <a:pt x="60" y="3077"/>
                        <a:pt x="191" y="3124"/>
                      </a:cubicBezTo>
                      <a:cubicBezTo>
                        <a:pt x="227" y="3136"/>
                        <a:pt x="251" y="3136"/>
                        <a:pt x="286" y="3136"/>
                      </a:cubicBezTo>
                      <a:cubicBezTo>
                        <a:pt x="382" y="3136"/>
                        <a:pt x="477" y="3077"/>
                        <a:pt x="501" y="2981"/>
                      </a:cubicBezTo>
                      <a:lnTo>
                        <a:pt x="1489" y="326"/>
                      </a:lnTo>
                      <a:cubicBezTo>
                        <a:pt x="1537" y="207"/>
                        <a:pt x="1477" y="64"/>
                        <a:pt x="1334" y="17"/>
                      </a:cubicBezTo>
                      <a:cubicBezTo>
                        <a:pt x="1307" y="6"/>
                        <a:pt x="1278" y="0"/>
                        <a:pt x="1249" y="0"/>
                      </a:cubicBezTo>
                      <a:close/>
                    </a:path>
                  </a:pathLst>
                </a:custGeom>
                <a:grpFill/>
                <a:ln>
                  <a:solidFill>
                    <a:srgbClr val="FF0000"/>
                  </a:solid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63" name="Google Shape;11043;p36"/>
              <p:cNvGrpSpPr/>
              <p:nvPr/>
            </p:nvGrpSpPr>
            <p:grpSpPr>
              <a:xfrm>
                <a:off x="1043398" y="1998562"/>
                <a:ext cx="449011" cy="457346"/>
                <a:chOff x="7073928" y="2905757"/>
                <a:chExt cx="371395" cy="371809"/>
              </a:xfrm>
              <a:solidFill>
                <a:srgbClr val="FF0000"/>
              </a:solidFill>
            </p:grpSpPr>
            <p:sp>
              <p:nvSpPr>
                <p:cNvPr id="78" name="Google Shape;11044;p36"/>
                <p:cNvSpPr/>
                <p:nvPr/>
              </p:nvSpPr>
              <p:spPr>
                <a:xfrm>
                  <a:off x="7073928" y="2905757"/>
                  <a:ext cx="371395" cy="371809"/>
                </a:xfrm>
                <a:custGeom>
                  <a:avLst/>
                  <a:gdLst/>
                  <a:ahLst/>
                  <a:cxnLst/>
                  <a:rect l="l" t="t" r="r" b="b"/>
                  <a:pathLst>
                    <a:path w="11669" h="11682" extrusionOk="0">
                      <a:moveTo>
                        <a:pt x="3608" y="1811"/>
                      </a:moveTo>
                      <a:cubicBezTo>
                        <a:pt x="3822" y="1811"/>
                        <a:pt x="3989" y="1977"/>
                        <a:pt x="3989" y="2192"/>
                      </a:cubicBezTo>
                      <a:lnTo>
                        <a:pt x="3989" y="2561"/>
                      </a:lnTo>
                      <a:cubicBezTo>
                        <a:pt x="3989" y="2870"/>
                        <a:pt x="3727" y="3120"/>
                        <a:pt x="3417" y="3120"/>
                      </a:cubicBezTo>
                      <a:cubicBezTo>
                        <a:pt x="3411" y="3120"/>
                        <a:pt x="3404" y="3121"/>
                        <a:pt x="3398" y="3121"/>
                      </a:cubicBezTo>
                      <a:cubicBezTo>
                        <a:pt x="3109" y="3121"/>
                        <a:pt x="2870" y="2863"/>
                        <a:pt x="2870" y="2561"/>
                      </a:cubicBezTo>
                      <a:lnTo>
                        <a:pt x="2870" y="2192"/>
                      </a:lnTo>
                      <a:cubicBezTo>
                        <a:pt x="2870" y="1977"/>
                        <a:pt x="3024" y="1811"/>
                        <a:pt x="3239" y="1811"/>
                      </a:cubicBezTo>
                      <a:close/>
                      <a:moveTo>
                        <a:pt x="3596" y="3454"/>
                      </a:moveTo>
                      <a:lnTo>
                        <a:pt x="3596" y="3466"/>
                      </a:lnTo>
                      <a:cubicBezTo>
                        <a:pt x="3632" y="3561"/>
                        <a:pt x="3643" y="3644"/>
                        <a:pt x="3667" y="3704"/>
                      </a:cubicBezTo>
                      <a:lnTo>
                        <a:pt x="3429" y="3942"/>
                      </a:lnTo>
                      <a:lnTo>
                        <a:pt x="3405" y="3942"/>
                      </a:lnTo>
                      <a:lnTo>
                        <a:pt x="3167" y="3704"/>
                      </a:lnTo>
                      <a:cubicBezTo>
                        <a:pt x="3191" y="3644"/>
                        <a:pt x="3215" y="3585"/>
                        <a:pt x="3215" y="3525"/>
                      </a:cubicBezTo>
                      <a:lnTo>
                        <a:pt x="3215" y="3454"/>
                      </a:lnTo>
                      <a:close/>
                      <a:moveTo>
                        <a:pt x="5632" y="5204"/>
                      </a:moveTo>
                      <a:lnTo>
                        <a:pt x="5632" y="7418"/>
                      </a:lnTo>
                      <a:lnTo>
                        <a:pt x="4525" y="8204"/>
                      </a:lnTo>
                      <a:lnTo>
                        <a:pt x="4525" y="5466"/>
                      </a:lnTo>
                      <a:cubicBezTo>
                        <a:pt x="4608" y="5525"/>
                        <a:pt x="4727" y="5573"/>
                        <a:pt x="4846" y="5585"/>
                      </a:cubicBezTo>
                      <a:lnTo>
                        <a:pt x="4977" y="5585"/>
                      </a:lnTo>
                      <a:cubicBezTo>
                        <a:pt x="5120" y="5561"/>
                        <a:pt x="5263" y="5525"/>
                        <a:pt x="5370" y="5418"/>
                      </a:cubicBezTo>
                      <a:lnTo>
                        <a:pt x="5632" y="5204"/>
                      </a:lnTo>
                      <a:close/>
                      <a:moveTo>
                        <a:pt x="2893" y="3930"/>
                      </a:moveTo>
                      <a:lnTo>
                        <a:pt x="3167" y="4204"/>
                      </a:lnTo>
                      <a:cubicBezTo>
                        <a:pt x="3227" y="4263"/>
                        <a:pt x="3310" y="4299"/>
                        <a:pt x="3417" y="4299"/>
                      </a:cubicBezTo>
                      <a:cubicBezTo>
                        <a:pt x="3524" y="4299"/>
                        <a:pt x="3596" y="4275"/>
                        <a:pt x="3667" y="4204"/>
                      </a:cubicBezTo>
                      <a:lnTo>
                        <a:pt x="3905" y="3966"/>
                      </a:lnTo>
                      <a:cubicBezTo>
                        <a:pt x="3989" y="3989"/>
                        <a:pt x="4060" y="4025"/>
                        <a:pt x="4144" y="4025"/>
                      </a:cubicBezTo>
                      <a:cubicBezTo>
                        <a:pt x="4203" y="4025"/>
                        <a:pt x="4263" y="4049"/>
                        <a:pt x="4298" y="4097"/>
                      </a:cubicBezTo>
                      <a:lnTo>
                        <a:pt x="4798" y="4716"/>
                      </a:lnTo>
                      <a:cubicBezTo>
                        <a:pt x="4833" y="4764"/>
                        <a:pt x="4884" y="4789"/>
                        <a:pt x="4935" y="4789"/>
                      </a:cubicBezTo>
                      <a:cubicBezTo>
                        <a:pt x="4971" y="4789"/>
                        <a:pt x="5007" y="4776"/>
                        <a:pt x="5036" y="4751"/>
                      </a:cubicBezTo>
                      <a:lnTo>
                        <a:pt x="5656" y="4263"/>
                      </a:lnTo>
                      <a:cubicBezTo>
                        <a:pt x="5694" y="4231"/>
                        <a:pt x="5747" y="4209"/>
                        <a:pt x="5798" y="4209"/>
                      </a:cubicBezTo>
                      <a:cubicBezTo>
                        <a:pt x="5842" y="4209"/>
                        <a:pt x="5885" y="4225"/>
                        <a:pt x="5918" y="4263"/>
                      </a:cubicBezTo>
                      <a:cubicBezTo>
                        <a:pt x="5965" y="4299"/>
                        <a:pt x="5989" y="4347"/>
                        <a:pt x="5977" y="4406"/>
                      </a:cubicBezTo>
                      <a:cubicBezTo>
                        <a:pt x="5989" y="4454"/>
                        <a:pt x="5965" y="4513"/>
                        <a:pt x="5918" y="4537"/>
                      </a:cubicBezTo>
                      <a:lnTo>
                        <a:pt x="5144" y="5156"/>
                      </a:lnTo>
                      <a:cubicBezTo>
                        <a:pt x="5084" y="5192"/>
                        <a:pt x="5013" y="5228"/>
                        <a:pt x="4929" y="5240"/>
                      </a:cubicBezTo>
                      <a:lnTo>
                        <a:pt x="4858" y="5240"/>
                      </a:lnTo>
                      <a:cubicBezTo>
                        <a:pt x="4751" y="5228"/>
                        <a:pt x="4667" y="5180"/>
                        <a:pt x="4608" y="5109"/>
                      </a:cubicBezTo>
                      <a:lnTo>
                        <a:pt x="4453" y="4930"/>
                      </a:lnTo>
                      <a:cubicBezTo>
                        <a:pt x="4425" y="4884"/>
                        <a:pt x="4369" y="4866"/>
                        <a:pt x="4312" y="4866"/>
                      </a:cubicBezTo>
                      <a:cubicBezTo>
                        <a:pt x="4295" y="4866"/>
                        <a:pt x="4279" y="4868"/>
                        <a:pt x="4263" y="4870"/>
                      </a:cubicBezTo>
                      <a:cubicBezTo>
                        <a:pt x="4191" y="4894"/>
                        <a:pt x="4144" y="4954"/>
                        <a:pt x="4144" y="5037"/>
                      </a:cubicBezTo>
                      <a:lnTo>
                        <a:pt x="4144" y="8454"/>
                      </a:lnTo>
                      <a:lnTo>
                        <a:pt x="3763" y="8740"/>
                      </a:lnTo>
                      <a:lnTo>
                        <a:pt x="3763" y="7145"/>
                      </a:lnTo>
                      <a:cubicBezTo>
                        <a:pt x="3763" y="7061"/>
                        <a:pt x="3691" y="6978"/>
                        <a:pt x="3596" y="6978"/>
                      </a:cubicBezTo>
                      <a:cubicBezTo>
                        <a:pt x="3512" y="6978"/>
                        <a:pt x="3429" y="7061"/>
                        <a:pt x="3429" y="7145"/>
                      </a:cubicBezTo>
                      <a:lnTo>
                        <a:pt x="3429" y="8978"/>
                      </a:lnTo>
                      <a:lnTo>
                        <a:pt x="2870" y="9383"/>
                      </a:lnTo>
                      <a:lnTo>
                        <a:pt x="2870" y="7180"/>
                      </a:lnTo>
                      <a:cubicBezTo>
                        <a:pt x="2870" y="7014"/>
                        <a:pt x="2822" y="6835"/>
                        <a:pt x="2750" y="6680"/>
                      </a:cubicBezTo>
                      <a:lnTo>
                        <a:pt x="2572" y="6347"/>
                      </a:lnTo>
                      <a:cubicBezTo>
                        <a:pt x="2524" y="6240"/>
                        <a:pt x="2500" y="6121"/>
                        <a:pt x="2500" y="6013"/>
                      </a:cubicBezTo>
                      <a:lnTo>
                        <a:pt x="2500" y="4263"/>
                      </a:lnTo>
                      <a:cubicBezTo>
                        <a:pt x="2500" y="4180"/>
                        <a:pt x="2536" y="4120"/>
                        <a:pt x="2596" y="4085"/>
                      </a:cubicBezTo>
                      <a:lnTo>
                        <a:pt x="2893" y="3930"/>
                      </a:lnTo>
                      <a:close/>
                      <a:moveTo>
                        <a:pt x="5810" y="1"/>
                      </a:moveTo>
                      <a:cubicBezTo>
                        <a:pt x="5727" y="1"/>
                        <a:pt x="5656" y="72"/>
                        <a:pt x="5656" y="167"/>
                      </a:cubicBezTo>
                      <a:lnTo>
                        <a:pt x="5656" y="3870"/>
                      </a:lnTo>
                      <a:cubicBezTo>
                        <a:pt x="5596" y="3882"/>
                        <a:pt x="5537" y="3930"/>
                        <a:pt x="5477" y="3977"/>
                      </a:cubicBezTo>
                      <a:lnTo>
                        <a:pt x="5001" y="4358"/>
                      </a:lnTo>
                      <a:lnTo>
                        <a:pt x="4596" y="3870"/>
                      </a:lnTo>
                      <a:cubicBezTo>
                        <a:pt x="4489" y="3739"/>
                        <a:pt x="4346" y="3668"/>
                        <a:pt x="4179" y="3668"/>
                      </a:cubicBezTo>
                      <a:cubicBezTo>
                        <a:pt x="4072" y="3668"/>
                        <a:pt x="3989" y="3573"/>
                        <a:pt x="3989" y="3466"/>
                      </a:cubicBezTo>
                      <a:lnTo>
                        <a:pt x="3989" y="3275"/>
                      </a:lnTo>
                      <a:cubicBezTo>
                        <a:pt x="4203" y="3108"/>
                        <a:pt x="4358" y="2846"/>
                        <a:pt x="4358" y="2549"/>
                      </a:cubicBezTo>
                      <a:lnTo>
                        <a:pt x="4358" y="2180"/>
                      </a:lnTo>
                      <a:cubicBezTo>
                        <a:pt x="4358" y="1775"/>
                        <a:pt x="4024" y="1465"/>
                        <a:pt x="3643" y="1465"/>
                      </a:cubicBezTo>
                      <a:lnTo>
                        <a:pt x="3274" y="1465"/>
                      </a:lnTo>
                      <a:cubicBezTo>
                        <a:pt x="2870" y="1465"/>
                        <a:pt x="2560" y="1787"/>
                        <a:pt x="2560" y="2180"/>
                      </a:cubicBezTo>
                      <a:lnTo>
                        <a:pt x="2560" y="2549"/>
                      </a:lnTo>
                      <a:cubicBezTo>
                        <a:pt x="2560" y="2846"/>
                        <a:pt x="2703" y="3108"/>
                        <a:pt x="2929" y="3275"/>
                      </a:cubicBezTo>
                      <a:lnTo>
                        <a:pt x="2929" y="3525"/>
                      </a:lnTo>
                      <a:lnTo>
                        <a:pt x="2929" y="3549"/>
                      </a:lnTo>
                      <a:lnTo>
                        <a:pt x="2500" y="3751"/>
                      </a:lnTo>
                      <a:cubicBezTo>
                        <a:pt x="2322" y="3847"/>
                        <a:pt x="2203" y="4037"/>
                        <a:pt x="2203" y="4228"/>
                      </a:cubicBezTo>
                      <a:lnTo>
                        <a:pt x="2203" y="5990"/>
                      </a:lnTo>
                      <a:cubicBezTo>
                        <a:pt x="2203" y="6144"/>
                        <a:pt x="2239" y="6323"/>
                        <a:pt x="2322" y="6478"/>
                      </a:cubicBezTo>
                      <a:lnTo>
                        <a:pt x="2500" y="6823"/>
                      </a:lnTo>
                      <a:cubicBezTo>
                        <a:pt x="2536" y="6918"/>
                        <a:pt x="2572" y="7037"/>
                        <a:pt x="2572" y="7145"/>
                      </a:cubicBezTo>
                      <a:lnTo>
                        <a:pt x="2572" y="9597"/>
                      </a:lnTo>
                      <a:lnTo>
                        <a:pt x="83" y="11371"/>
                      </a:lnTo>
                      <a:cubicBezTo>
                        <a:pt x="12" y="11431"/>
                        <a:pt x="0" y="11538"/>
                        <a:pt x="36" y="11609"/>
                      </a:cubicBezTo>
                      <a:cubicBezTo>
                        <a:pt x="74" y="11655"/>
                        <a:pt x="133" y="11682"/>
                        <a:pt x="188" y="11682"/>
                      </a:cubicBezTo>
                      <a:cubicBezTo>
                        <a:pt x="219" y="11682"/>
                        <a:pt x="249" y="11674"/>
                        <a:pt x="274" y="11657"/>
                      </a:cubicBezTo>
                      <a:lnTo>
                        <a:pt x="5846" y="7716"/>
                      </a:lnTo>
                      <a:lnTo>
                        <a:pt x="11406" y="11657"/>
                      </a:lnTo>
                      <a:cubicBezTo>
                        <a:pt x="11442" y="11669"/>
                        <a:pt x="11466" y="11681"/>
                        <a:pt x="11513" y="11681"/>
                      </a:cubicBezTo>
                      <a:cubicBezTo>
                        <a:pt x="11573" y="11681"/>
                        <a:pt x="11621" y="11657"/>
                        <a:pt x="11644" y="11609"/>
                      </a:cubicBezTo>
                      <a:cubicBezTo>
                        <a:pt x="11668" y="11538"/>
                        <a:pt x="11644" y="11431"/>
                        <a:pt x="11573" y="11371"/>
                      </a:cubicBezTo>
                      <a:lnTo>
                        <a:pt x="5977" y="7395"/>
                      </a:lnTo>
                      <a:lnTo>
                        <a:pt x="5977" y="4930"/>
                      </a:lnTo>
                      <a:lnTo>
                        <a:pt x="6144" y="4787"/>
                      </a:lnTo>
                      <a:cubicBezTo>
                        <a:pt x="6263" y="4692"/>
                        <a:pt x="6334" y="4549"/>
                        <a:pt x="6346" y="4394"/>
                      </a:cubicBezTo>
                      <a:cubicBezTo>
                        <a:pt x="6346" y="4228"/>
                        <a:pt x="6287" y="4073"/>
                        <a:pt x="6168" y="3977"/>
                      </a:cubicBezTo>
                      <a:cubicBezTo>
                        <a:pt x="6108" y="3930"/>
                        <a:pt x="6049" y="3882"/>
                        <a:pt x="5977" y="3870"/>
                      </a:cubicBezTo>
                      <a:lnTo>
                        <a:pt x="5977" y="715"/>
                      </a:lnTo>
                      <a:lnTo>
                        <a:pt x="8275" y="715"/>
                      </a:lnTo>
                      <a:lnTo>
                        <a:pt x="8037" y="1191"/>
                      </a:lnTo>
                      <a:cubicBezTo>
                        <a:pt x="8001" y="1239"/>
                        <a:pt x="8001" y="1299"/>
                        <a:pt x="8037" y="1334"/>
                      </a:cubicBezTo>
                      <a:lnTo>
                        <a:pt x="8275" y="1811"/>
                      </a:lnTo>
                      <a:lnTo>
                        <a:pt x="6549" y="1811"/>
                      </a:lnTo>
                      <a:cubicBezTo>
                        <a:pt x="6453" y="1811"/>
                        <a:pt x="6382" y="1894"/>
                        <a:pt x="6382" y="1977"/>
                      </a:cubicBezTo>
                      <a:cubicBezTo>
                        <a:pt x="6382" y="2072"/>
                        <a:pt x="6453" y="2144"/>
                        <a:pt x="6549" y="2144"/>
                      </a:cubicBezTo>
                      <a:lnTo>
                        <a:pt x="8549" y="2144"/>
                      </a:lnTo>
                      <a:cubicBezTo>
                        <a:pt x="8608" y="2144"/>
                        <a:pt x="8668" y="2108"/>
                        <a:pt x="8704" y="2072"/>
                      </a:cubicBezTo>
                      <a:cubicBezTo>
                        <a:pt x="8727" y="2025"/>
                        <a:pt x="8727" y="1953"/>
                        <a:pt x="8716" y="1906"/>
                      </a:cubicBezTo>
                      <a:lnTo>
                        <a:pt x="8394" y="1251"/>
                      </a:lnTo>
                      <a:lnTo>
                        <a:pt x="8716" y="596"/>
                      </a:lnTo>
                      <a:cubicBezTo>
                        <a:pt x="8751" y="537"/>
                        <a:pt x="8751" y="477"/>
                        <a:pt x="8704" y="429"/>
                      </a:cubicBezTo>
                      <a:cubicBezTo>
                        <a:pt x="8668" y="394"/>
                        <a:pt x="8608" y="358"/>
                        <a:pt x="8549" y="358"/>
                      </a:cubicBezTo>
                      <a:lnTo>
                        <a:pt x="5977" y="358"/>
                      </a:lnTo>
                      <a:lnTo>
                        <a:pt x="5977" y="167"/>
                      </a:lnTo>
                      <a:cubicBezTo>
                        <a:pt x="5977" y="72"/>
                        <a:pt x="5906" y="1"/>
                        <a:pt x="5810" y="1"/>
                      </a:cubicBezTo>
                      <a:close/>
                    </a:path>
                  </a:pathLst>
                </a:custGeom>
                <a:grpFill/>
                <a:ln>
                  <a:solidFill>
                    <a:srgbClr val="FF0000"/>
                  </a:solid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9" name="Google Shape;11045;p36"/>
                <p:cNvSpPr/>
                <p:nvPr/>
              </p:nvSpPr>
              <p:spPr>
                <a:xfrm>
                  <a:off x="7281188" y="3188513"/>
                  <a:ext cx="65596" cy="48473"/>
                </a:xfrm>
                <a:custGeom>
                  <a:avLst/>
                  <a:gdLst/>
                  <a:ahLst/>
                  <a:cxnLst/>
                  <a:rect l="l" t="t" r="r" b="b"/>
                  <a:pathLst>
                    <a:path w="2061" h="1523" extrusionOk="0">
                      <a:moveTo>
                        <a:pt x="204" y="1"/>
                      </a:moveTo>
                      <a:cubicBezTo>
                        <a:pt x="151" y="1"/>
                        <a:pt x="97" y="27"/>
                        <a:pt x="60" y="70"/>
                      </a:cubicBezTo>
                      <a:cubicBezTo>
                        <a:pt x="1" y="154"/>
                        <a:pt x="37" y="261"/>
                        <a:pt x="108" y="320"/>
                      </a:cubicBezTo>
                      <a:lnTo>
                        <a:pt x="1775" y="1487"/>
                      </a:lnTo>
                      <a:cubicBezTo>
                        <a:pt x="1799" y="1511"/>
                        <a:pt x="1834" y="1523"/>
                        <a:pt x="1882" y="1523"/>
                      </a:cubicBezTo>
                      <a:cubicBezTo>
                        <a:pt x="1942" y="1523"/>
                        <a:pt x="1977" y="1487"/>
                        <a:pt x="2013" y="1451"/>
                      </a:cubicBezTo>
                      <a:cubicBezTo>
                        <a:pt x="2061" y="1368"/>
                        <a:pt x="2037" y="1261"/>
                        <a:pt x="1965" y="1213"/>
                      </a:cubicBezTo>
                      <a:lnTo>
                        <a:pt x="299" y="35"/>
                      </a:lnTo>
                      <a:cubicBezTo>
                        <a:pt x="271" y="11"/>
                        <a:pt x="237" y="1"/>
                        <a:pt x="204" y="1"/>
                      </a:cubicBezTo>
                      <a:close/>
                    </a:path>
                  </a:pathLst>
                </a:custGeom>
                <a:grpFill/>
                <a:ln>
                  <a:solidFill>
                    <a:srgbClr val="FF0000"/>
                  </a:solid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0" name="Google Shape;11046;p36"/>
                <p:cNvSpPr/>
                <p:nvPr/>
              </p:nvSpPr>
              <p:spPr>
                <a:xfrm>
                  <a:off x="7252034" y="3168080"/>
                  <a:ext cx="24634" cy="19287"/>
                </a:xfrm>
                <a:custGeom>
                  <a:avLst/>
                  <a:gdLst/>
                  <a:ahLst/>
                  <a:cxnLst/>
                  <a:rect l="l" t="t" r="r" b="b"/>
                  <a:pathLst>
                    <a:path w="774" h="606" extrusionOk="0">
                      <a:moveTo>
                        <a:pt x="201" y="1"/>
                      </a:moveTo>
                      <a:cubicBezTo>
                        <a:pt x="148" y="1"/>
                        <a:pt x="97" y="29"/>
                        <a:pt x="60" y="81"/>
                      </a:cubicBezTo>
                      <a:cubicBezTo>
                        <a:pt x="0" y="153"/>
                        <a:pt x="24" y="260"/>
                        <a:pt x="95" y="319"/>
                      </a:cubicBezTo>
                      <a:lnTo>
                        <a:pt x="476" y="569"/>
                      </a:lnTo>
                      <a:cubicBezTo>
                        <a:pt x="500" y="581"/>
                        <a:pt x="536" y="605"/>
                        <a:pt x="572" y="605"/>
                      </a:cubicBezTo>
                      <a:cubicBezTo>
                        <a:pt x="631" y="605"/>
                        <a:pt x="679" y="569"/>
                        <a:pt x="714" y="522"/>
                      </a:cubicBezTo>
                      <a:cubicBezTo>
                        <a:pt x="774" y="450"/>
                        <a:pt x="750" y="343"/>
                        <a:pt x="667" y="284"/>
                      </a:cubicBezTo>
                      <a:lnTo>
                        <a:pt x="298" y="34"/>
                      </a:lnTo>
                      <a:cubicBezTo>
                        <a:pt x="266" y="11"/>
                        <a:pt x="233" y="1"/>
                        <a:pt x="201" y="1"/>
                      </a:cubicBezTo>
                      <a:close/>
                    </a:path>
                  </a:pathLst>
                </a:custGeom>
                <a:grpFill/>
                <a:ln>
                  <a:solidFill>
                    <a:srgbClr val="FF0000"/>
                  </a:solid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64" name="Google Shape;11302;p36"/>
              <p:cNvSpPr/>
              <p:nvPr/>
            </p:nvSpPr>
            <p:spPr>
              <a:xfrm>
                <a:off x="1033858" y="1503275"/>
                <a:ext cx="426279" cy="397670"/>
              </a:xfrm>
              <a:custGeom>
                <a:avLst/>
                <a:gdLst/>
                <a:ahLst/>
                <a:cxnLst/>
                <a:rect l="l" t="t" r="r" b="b"/>
                <a:pathLst>
                  <a:path w="10919" h="9109" extrusionOk="0">
                    <a:moveTo>
                      <a:pt x="2917" y="310"/>
                    </a:moveTo>
                    <a:cubicBezTo>
                      <a:pt x="3119" y="310"/>
                      <a:pt x="3286" y="476"/>
                      <a:pt x="3286" y="679"/>
                    </a:cubicBezTo>
                    <a:lnTo>
                      <a:pt x="3286" y="1036"/>
                    </a:lnTo>
                    <a:cubicBezTo>
                      <a:pt x="3250" y="1322"/>
                      <a:pt x="3012" y="1560"/>
                      <a:pt x="2715" y="1560"/>
                    </a:cubicBezTo>
                    <a:cubicBezTo>
                      <a:pt x="2417" y="1560"/>
                      <a:pt x="2179" y="1322"/>
                      <a:pt x="2179" y="1024"/>
                    </a:cubicBezTo>
                    <a:lnTo>
                      <a:pt x="2179" y="679"/>
                    </a:lnTo>
                    <a:cubicBezTo>
                      <a:pt x="2179" y="476"/>
                      <a:pt x="2346" y="310"/>
                      <a:pt x="2560" y="310"/>
                    </a:cubicBezTo>
                    <a:close/>
                    <a:moveTo>
                      <a:pt x="5715" y="310"/>
                    </a:moveTo>
                    <a:cubicBezTo>
                      <a:pt x="5917" y="310"/>
                      <a:pt x="6084" y="476"/>
                      <a:pt x="6084" y="679"/>
                    </a:cubicBezTo>
                    <a:lnTo>
                      <a:pt x="6084" y="1036"/>
                    </a:lnTo>
                    <a:cubicBezTo>
                      <a:pt x="6048" y="1322"/>
                      <a:pt x="5810" y="1560"/>
                      <a:pt x="5513" y="1560"/>
                    </a:cubicBezTo>
                    <a:cubicBezTo>
                      <a:pt x="5215" y="1560"/>
                      <a:pt x="4977" y="1322"/>
                      <a:pt x="4977" y="1024"/>
                    </a:cubicBezTo>
                    <a:lnTo>
                      <a:pt x="4977" y="679"/>
                    </a:lnTo>
                    <a:cubicBezTo>
                      <a:pt x="4977" y="476"/>
                      <a:pt x="5144" y="310"/>
                      <a:pt x="5358" y="310"/>
                    </a:cubicBezTo>
                    <a:close/>
                    <a:moveTo>
                      <a:pt x="8513" y="310"/>
                    </a:moveTo>
                    <a:cubicBezTo>
                      <a:pt x="8715" y="310"/>
                      <a:pt x="8882" y="476"/>
                      <a:pt x="8882" y="679"/>
                    </a:cubicBezTo>
                    <a:lnTo>
                      <a:pt x="8882" y="1036"/>
                    </a:lnTo>
                    <a:cubicBezTo>
                      <a:pt x="8846" y="1322"/>
                      <a:pt x="8608" y="1560"/>
                      <a:pt x="8311" y="1560"/>
                    </a:cubicBezTo>
                    <a:cubicBezTo>
                      <a:pt x="8013" y="1560"/>
                      <a:pt x="7775" y="1322"/>
                      <a:pt x="7775" y="1024"/>
                    </a:cubicBezTo>
                    <a:lnTo>
                      <a:pt x="7775" y="679"/>
                    </a:lnTo>
                    <a:cubicBezTo>
                      <a:pt x="7775" y="476"/>
                      <a:pt x="7941" y="310"/>
                      <a:pt x="8156" y="310"/>
                    </a:cubicBezTo>
                    <a:close/>
                    <a:moveTo>
                      <a:pt x="2893" y="1881"/>
                    </a:moveTo>
                    <a:lnTo>
                      <a:pt x="2893" y="1977"/>
                    </a:lnTo>
                    <a:cubicBezTo>
                      <a:pt x="2893" y="2036"/>
                      <a:pt x="2905" y="2096"/>
                      <a:pt x="2941" y="2143"/>
                    </a:cubicBezTo>
                    <a:lnTo>
                      <a:pt x="2715" y="2358"/>
                    </a:lnTo>
                    <a:lnTo>
                      <a:pt x="2691" y="2358"/>
                    </a:lnTo>
                    <a:lnTo>
                      <a:pt x="2465" y="2143"/>
                    </a:lnTo>
                    <a:cubicBezTo>
                      <a:pt x="2500" y="2096"/>
                      <a:pt x="2512" y="2036"/>
                      <a:pt x="2512" y="1977"/>
                    </a:cubicBezTo>
                    <a:lnTo>
                      <a:pt x="2512" y="1881"/>
                    </a:lnTo>
                    <a:close/>
                    <a:moveTo>
                      <a:pt x="5715" y="1881"/>
                    </a:moveTo>
                    <a:lnTo>
                      <a:pt x="5715" y="1977"/>
                    </a:lnTo>
                    <a:cubicBezTo>
                      <a:pt x="5715" y="2036"/>
                      <a:pt x="5727" y="2096"/>
                      <a:pt x="5751" y="2143"/>
                    </a:cubicBezTo>
                    <a:lnTo>
                      <a:pt x="5536" y="2358"/>
                    </a:lnTo>
                    <a:lnTo>
                      <a:pt x="5501" y="2358"/>
                    </a:lnTo>
                    <a:lnTo>
                      <a:pt x="5274" y="2143"/>
                    </a:lnTo>
                    <a:cubicBezTo>
                      <a:pt x="5310" y="2096"/>
                      <a:pt x="5322" y="2036"/>
                      <a:pt x="5322" y="1977"/>
                    </a:cubicBezTo>
                    <a:lnTo>
                      <a:pt x="5322" y="1881"/>
                    </a:lnTo>
                    <a:close/>
                    <a:moveTo>
                      <a:pt x="8501" y="1881"/>
                    </a:moveTo>
                    <a:lnTo>
                      <a:pt x="8501" y="1977"/>
                    </a:lnTo>
                    <a:cubicBezTo>
                      <a:pt x="8501" y="2036"/>
                      <a:pt x="8525" y="2096"/>
                      <a:pt x="8549" y="2143"/>
                    </a:cubicBezTo>
                    <a:lnTo>
                      <a:pt x="8334" y="2358"/>
                    </a:lnTo>
                    <a:lnTo>
                      <a:pt x="8299" y="2358"/>
                    </a:lnTo>
                    <a:lnTo>
                      <a:pt x="8072" y="2143"/>
                    </a:lnTo>
                    <a:cubicBezTo>
                      <a:pt x="8108" y="2096"/>
                      <a:pt x="8120" y="2036"/>
                      <a:pt x="8120" y="1977"/>
                    </a:cubicBezTo>
                    <a:lnTo>
                      <a:pt x="8120" y="1881"/>
                    </a:lnTo>
                    <a:close/>
                    <a:moveTo>
                      <a:pt x="9906" y="3286"/>
                    </a:moveTo>
                    <a:cubicBezTo>
                      <a:pt x="10120" y="3286"/>
                      <a:pt x="10275" y="3453"/>
                      <a:pt x="10275" y="3655"/>
                    </a:cubicBezTo>
                    <a:lnTo>
                      <a:pt x="10275" y="4012"/>
                    </a:lnTo>
                    <a:cubicBezTo>
                      <a:pt x="10263" y="4298"/>
                      <a:pt x="10013" y="4536"/>
                      <a:pt x="9716" y="4536"/>
                    </a:cubicBezTo>
                    <a:cubicBezTo>
                      <a:pt x="9418" y="4536"/>
                      <a:pt x="9180" y="4298"/>
                      <a:pt x="9180" y="4001"/>
                    </a:cubicBezTo>
                    <a:lnTo>
                      <a:pt x="9180" y="3655"/>
                    </a:lnTo>
                    <a:cubicBezTo>
                      <a:pt x="9180" y="3453"/>
                      <a:pt x="9346" y="3286"/>
                      <a:pt x="9549" y="3286"/>
                    </a:cubicBezTo>
                    <a:close/>
                    <a:moveTo>
                      <a:pt x="1512" y="3286"/>
                    </a:moveTo>
                    <a:cubicBezTo>
                      <a:pt x="1691" y="3286"/>
                      <a:pt x="1857" y="3453"/>
                      <a:pt x="1857" y="3655"/>
                    </a:cubicBezTo>
                    <a:lnTo>
                      <a:pt x="1857" y="4012"/>
                    </a:lnTo>
                    <a:cubicBezTo>
                      <a:pt x="1857" y="4310"/>
                      <a:pt x="1619" y="4548"/>
                      <a:pt x="1322" y="4548"/>
                    </a:cubicBezTo>
                    <a:cubicBezTo>
                      <a:pt x="1024" y="4548"/>
                      <a:pt x="786" y="4310"/>
                      <a:pt x="786" y="4012"/>
                    </a:cubicBezTo>
                    <a:lnTo>
                      <a:pt x="786" y="3655"/>
                    </a:lnTo>
                    <a:cubicBezTo>
                      <a:pt x="786" y="3453"/>
                      <a:pt x="953" y="3286"/>
                      <a:pt x="1155" y="3286"/>
                    </a:cubicBezTo>
                    <a:close/>
                    <a:moveTo>
                      <a:pt x="4310" y="3286"/>
                    </a:moveTo>
                    <a:cubicBezTo>
                      <a:pt x="4489" y="3286"/>
                      <a:pt x="4655" y="3453"/>
                      <a:pt x="4655" y="3655"/>
                    </a:cubicBezTo>
                    <a:lnTo>
                      <a:pt x="4655" y="4012"/>
                    </a:lnTo>
                    <a:cubicBezTo>
                      <a:pt x="4655" y="4310"/>
                      <a:pt x="4417" y="4548"/>
                      <a:pt x="4120" y="4548"/>
                    </a:cubicBezTo>
                    <a:cubicBezTo>
                      <a:pt x="3822" y="4548"/>
                      <a:pt x="3584" y="4310"/>
                      <a:pt x="3584" y="4012"/>
                    </a:cubicBezTo>
                    <a:lnTo>
                      <a:pt x="3584" y="3655"/>
                    </a:lnTo>
                    <a:cubicBezTo>
                      <a:pt x="3584" y="3453"/>
                      <a:pt x="3750" y="3286"/>
                      <a:pt x="3953" y="3286"/>
                    </a:cubicBezTo>
                    <a:close/>
                    <a:moveTo>
                      <a:pt x="7108" y="3286"/>
                    </a:moveTo>
                    <a:cubicBezTo>
                      <a:pt x="7287" y="3286"/>
                      <a:pt x="7453" y="3453"/>
                      <a:pt x="7453" y="3655"/>
                    </a:cubicBezTo>
                    <a:lnTo>
                      <a:pt x="7453" y="4012"/>
                    </a:lnTo>
                    <a:cubicBezTo>
                      <a:pt x="7453" y="4310"/>
                      <a:pt x="7215" y="4548"/>
                      <a:pt x="6918" y="4548"/>
                    </a:cubicBezTo>
                    <a:cubicBezTo>
                      <a:pt x="6620" y="4548"/>
                      <a:pt x="6382" y="4310"/>
                      <a:pt x="6382" y="4012"/>
                    </a:cubicBezTo>
                    <a:lnTo>
                      <a:pt x="6382" y="3655"/>
                    </a:lnTo>
                    <a:cubicBezTo>
                      <a:pt x="6382" y="3453"/>
                      <a:pt x="6548" y="3286"/>
                      <a:pt x="6751" y="3286"/>
                    </a:cubicBezTo>
                    <a:close/>
                    <a:moveTo>
                      <a:pt x="1500" y="4858"/>
                    </a:moveTo>
                    <a:lnTo>
                      <a:pt x="1500" y="4953"/>
                    </a:lnTo>
                    <a:cubicBezTo>
                      <a:pt x="1500" y="5013"/>
                      <a:pt x="1512" y="5072"/>
                      <a:pt x="1548" y="5120"/>
                    </a:cubicBezTo>
                    <a:lnTo>
                      <a:pt x="1322" y="5334"/>
                    </a:lnTo>
                    <a:lnTo>
                      <a:pt x="1286" y="5334"/>
                    </a:lnTo>
                    <a:lnTo>
                      <a:pt x="1072" y="5120"/>
                    </a:lnTo>
                    <a:cubicBezTo>
                      <a:pt x="1095" y="5072"/>
                      <a:pt x="1107" y="5013"/>
                      <a:pt x="1107" y="4953"/>
                    </a:cubicBezTo>
                    <a:lnTo>
                      <a:pt x="1107" y="4858"/>
                    </a:lnTo>
                    <a:close/>
                    <a:moveTo>
                      <a:pt x="4298" y="4858"/>
                    </a:moveTo>
                    <a:lnTo>
                      <a:pt x="4298" y="4953"/>
                    </a:lnTo>
                    <a:cubicBezTo>
                      <a:pt x="4298" y="5013"/>
                      <a:pt x="4310" y="5072"/>
                      <a:pt x="4334" y="5120"/>
                    </a:cubicBezTo>
                    <a:lnTo>
                      <a:pt x="4120" y="5334"/>
                    </a:lnTo>
                    <a:lnTo>
                      <a:pt x="4084" y="5334"/>
                    </a:lnTo>
                    <a:lnTo>
                      <a:pt x="3870" y="5120"/>
                    </a:lnTo>
                    <a:cubicBezTo>
                      <a:pt x="3893" y="5072"/>
                      <a:pt x="3905" y="5013"/>
                      <a:pt x="3905" y="4953"/>
                    </a:cubicBezTo>
                    <a:lnTo>
                      <a:pt x="3905" y="4858"/>
                    </a:lnTo>
                    <a:close/>
                    <a:moveTo>
                      <a:pt x="7108" y="4858"/>
                    </a:moveTo>
                    <a:lnTo>
                      <a:pt x="7108" y="4953"/>
                    </a:lnTo>
                    <a:cubicBezTo>
                      <a:pt x="7108" y="5013"/>
                      <a:pt x="7120" y="5072"/>
                      <a:pt x="7156" y="5120"/>
                    </a:cubicBezTo>
                    <a:lnTo>
                      <a:pt x="6929" y="5334"/>
                    </a:lnTo>
                    <a:lnTo>
                      <a:pt x="6906" y="5334"/>
                    </a:lnTo>
                    <a:lnTo>
                      <a:pt x="6679" y="5120"/>
                    </a:lnTo>
                    <a:cubicBezTo>
                      <a:pt x="6703" y="5072"/>
                      <a:pt x="6715" y="5013"/>
                      <a:pt x="6715" y="4953"/>
                    </a:cubicBezTo>
                    <a:lnTo>
                      <a:pt x="6715" y="4858"/>
                    </a:lnTo>
                    <a:close/>
                    <a:moveTo>
                      <a:pt x="9906" y="4858"/>
                    </a:moveTo>
                    <a:lnTo>
                      <a:pt x="9906" y="4953"/>
                    </a:lnTo>
                    <a:cubicBezTo>
                      <a:pt x="9906" y="5013"/>
                      <a:pt x="9918" y="5072"/>
                      <a:pt x="9954" y="5120"/>
                    </a:cubicBezTo>
                    <a:lnTo>
                      <a:pt x="9727" y="5334"/>
                    </a:lnTo>
                    <a:lnTo>
                      <a:pt x="9704" y="5334"/>
                    </a:lnTo>
                    <a:lnTo>
                      <a:pt x="9477" y="5120"/>
                    </a:lnTo>
                    <a:cubicBezTo>
                      <a:pt x="9501" y="5072"/>
                      <a:pt x="9525" y="5013"/>
                      <a:pt x="9525" y="4953"/>
                    </a:cubicBezTo>
                    <a:lnTo>
                      <a:pt x="9525" y="4858"/>
                    </a:lnTo>
                    <a:close/>
                    <a:moveTo>
                      <a:pt x="2453" y="0"/>
                    </a:moveTo>
                    <a:cubicBezTo>
                      <a:pt x="2084" y="0"/>
                      <a:pt x="1762" y="310"/>
                      <a:pt x="1762" y="679"/>
                    </a:cubicBezTo>
                    <a:lnTo>
                      <a:pt x="1762" y="1036"/>
                    </a:lnTo>
                    <a:cubicBezTo>
                      <a:pt x="1762" y="1322"/>
                      <a:pt x="1905" y="1572"/>
                      <a:pt x="2119" y="1726"/>
                    </a:cubicBezTo>
                    <a:lnTo>
                      <a:pt x="2119" y="1977"/>
                    </a:lnTo>
                    <a:cubicBezTo>
                      <a:pt x="2119" y="1977"/>
                      <a:pt x="2119" y="1988"/>
                      <a:pt x="2107" y="1988"/>
                    </a:cubicBezTo>
                    <a:lnTo>
                      <a:pt x="1691" y="2203"/>
                    </a:lnTo>
                    <a:cubicBezTo>
                      <a:pt x="1512" y="2286"/>
                      <a:pt x="1405" y="2465"/>
                      <a:pt x="1405" y="2655"/>
                    </a:cubicBezTo>
                    <a:lnTo>
                      <a:pt x="1405" y="2989"/>
                    </a:lnTo>
                    <a:lnTo>
                      <a:pt x="1036" y="2989"/>
                    </a:lnTo>
                    <a:cubicBezTo>
                      <a:pt x="667" y="2989"/>
                      <a:pt x="357" y="3298"/>
                      <a:pt x="357" y="3667"/>
                    </a:cubicBezTo>
                    <a:lnTo>
                      <a:pt x="357" y="4024"/>
                    </a:lnTo>
                    <a:cubicBezTo>
                      <a:pt x="357" y="4310"/>
                      <a:pt x="488" y="4560"/>
                      <a:pt x="714" y="4715"/>
                    </a:cubicBezTo>
                    <a:lnTo>
                      <a:pt x="714" y="4965"/>
                    </a:lnTo>
                    <a:cubicBezTo>
                      <a:pt x="714" y="4965"/>
                      <a:pt x="714" y="4977"/>
                      <a:pt x="691" y="4977"/>
                    </a:cubicBezTo>
                    <a:lnTo>
                      <a:pt x="274" y="5191"/>
                    </a:lnTo>
                    <a:cubicBezTo>
                      <a:pt x="95" y="5275"/>
                      <a:pt x="0" y="5453"/>
                      <a:pt x="0" y="5656"/>
                    </a:cubicBezTo>
                    <a:lnTo>
                      <a:pt x="0" y="7382"/>
                    </a:lnTo>
                    <a:cubicBezTo>
                      <a:pt x="0" y="7513"/>
                      <a:pt x="36" y="7644"/>
                      <a:pt x="119" y="7751"/>
                    </a:cubicBezTo>
                    <a:lnTo>
                      <a:pt x="298" y="8013"/>
                    </a:lnTo>
                    <a:cubicBezTo>
                      <a:pt x="333" y="8073"/>
                      <a:pt x="357" y="8156"/>
                      <a:pt x="357" y="8227"/>
                    </a:cubicBezTo>
                    <a:lnTo>
                      <a:pt x="357" y="8942"/>
                    </a:lnTo>
                    <a:cubicBezTo>
                      <a:pt x="357" y="9025"/>
                      <a:pt x="429" y="9108"/>
                      <a:pt x="512" y="9108"/>
                    </a:cubicBezTo>
                    <a:cubicBezTo>
                      <a:pt x="607" y="9108"/>
                      <a:pt x="679" y="9025"/>
                      <a:pt x="679" y="8942"/>
                    </a:cubicBezTo>
                    <a:lnTo>
                      <a:pt x="679" y="8227"/>
                    </a:lnTo>
                    <a:cubicBezTo>
                      <a:pt x="679" y="8096"/>
                      <a:pt x="631" y="7953"/>
                      <a:pt x="560" y="7858"/>
                    </a:cubicBezTo>
                    <a:lnTo>
                      <a:pt x="381" y="7584"/>
                    </a:lnTo>
                    <a:cubicBezTo>
                      <a:pt x="333" y="7525"/>
                      <a:pt x="321" y="7453"/>
                      <a:pt x="321" y="7382"/>
                    </a:cubicBezTo>
                    <a:lnTo>
                      <a:pt x="321" y="5656"/>
                    </a:lnTo>
                    <a:cubicBezTo>
                      <a:pt x="321" y="5572"/>
                      <a:pt x="369" y="5513"/>
                      <a:pt x="429" y="5477"/>
                    </a:cubicBezTo>
                    <a:lnTo>
                      <a:pt x="714" y="5322"/>
                    </a:lnTo>
                    <a:lnTo>
                      <a:pt x="976" y="5596"/>
                    </a:lnTo>
                    <a:cubicBezTo>
                      <a:pt x="1036" y="5656"/>
                      <a:pt x="1131" y="5691"/>
                      <a:pt x="1214" y="5691"/>
                    </a:cubicBezTo>
                    <a:cubicBezTo>
                      <a:pt x="1310" y="5691"/>
                      <a:pt x="1381" y="5667"/>
                      <a:pt x="1453" y="5596"/>
                    </a:cubicBezTo>
                    <a:lnTo>
                      <a:pt x="1726" y="5322"/>
                    </a:lnTo>
                    <a:lnTo>
                      <a:pt x="2000" y="5477"/>
                    </a:lnTo>
                    <a:cubicBezTo>
                      <a:pt x="2060" y="5501"/>
                      <a:pt x="2107" y="5572"/>
                      <a:pt x="2107" y="5656"/>
                    </a:cubicBezTo>
                    <a:lnTo>
                      <a:pt x="2107" y="7382"/>
                    </a:lnTo>
                    <a:cubicBezTo>
                      <a:pt x="2107" y="7453"/>
                      <a:pt x="2096" y="7525"/>
                      <a:pt x="2048" y="7584"/>
                    </a:cubicBezTo>
                    <a:lnTo>
                      <a:pt x="1869" y="7858"/>
                    </a:lnTo>
                    <a:cubicBezTo>
                      <a:pt x="1798" y="7977"/>
                      <a:pt x="1750" y="8096"/>
                      <a:pt x="1750" y="8227"/>
                    </a:cubicBezTo>
                    <a:lnTo>
                      <a:pt x="1750" y="8942"/>
                    </a:lnTo>
                    <a:cubicBezTo>
                      <a:pt x="1750" y="9025"/>
                      <a:pt x="1822" y="9108"/>
                      <a:pt x="1917" y="9108"/>
                    </a:cubicBezTo>
                    <a:cubicBezTo>
                      <a:pt x="2000" y="9108"/>
                      <a:pt x="2084" y="9025"/>
                      <a:pt x="2084" y="8942"/>
                    </a:cubicBezTo>
                    <a:lnTo>
                      <a:pt x="2084" y="8227"/>
                    </a:lnTo>
                    <a:cubicBezTo>
                      <a:pt x="2084" y="8156"/>
                      <a:pt x="2096" y="8073"/>
                      <a:pt x="2143" y="8013"/>
                    </a:cubicBezTo>
                    <a:lnTo>
                      <a:pt x="2322" y="7751"/>
                    </a:lnTo>
                    <a:cubicBezTo>
                      <a:pt x="2393" y="7632"/>
                      <a:pt x="2441" y="7513"/>
                      <a:pt x="2441" y="7382"/>
                    </a:cubicBezTo>
                    <a:lnTo>
                      <a:pt x="2441" y="5656"/>
                    </a:lnTo>
                    <a:cubicBezTo>
                      <a:pt x="2441" y="5453"/>
                      <a:pt x="2334" y="5275"/>
                      <a:pt x="2155" y="5191"/>
                    </a:cubicBezTo>
                    <a:lnTo>
                      <a:pt x="1738" y="4977"/>
                    </a:lnTo>
                    <a:lnTo>
                      <a:pt x="1726" y="4965"/>
                    </a:lnTo>
                    <a:lnTo>
                      <a:pt x="1726" y="4703"/>
                    </a:lnTo>
                    <a:cubicBezTo>
                      <a:pt x="1929" y="4536"/>
                      <a:pt x="2084" y="4298"/>
                      <a:pt x="2084" y="4012"/>
                    </a:cubicBezTo>
                    <a:lnTo>
                      <a:pt x="2084" y="3655"/>
                    </a:lnTo>
                    <a:cubicBezTo>
                      <a:pt x="2084" y="3405"/>
                      <a:pt x="1929" y="3179"/>
                      <a:pt x="1726" y="3060"/>
                    </a:cubicBezTo>
                    <a:lnTo>
                      <a:pt x="1726" y="2643"/>
                    </a:lnTo>
                    <a:cubicBezTo>
                      <a:pt x="1726" y="2572"/>
                      <a:pt x="1762" y="2512"/>
                      <a:pt x="1822" y="2465"/>
                    </a:cubicBezTo>
                    <a:lnTo>
                      <a:pt x="2107" y="2322"/>
                    </a:lnTo>
                    <a:lnTo>
                      <a:pt x="2381" y="2584"/>
                    </a:lnTo>
                    <a:cubicBezTo>
                      <a:pt x="2441" y="2643"/>
                      <a:pt x="2524" y="2691"/>
                      <a:pt x="2619" y="2691"/>
                    </a:cubicBezTo>
                    <a:cubicBezTo>
                      <a:pt x="2703" y="2691"/>
                      <a:pt x="2774" y="2655"/>
                      <a:pt x="2858" y="2584"/>
                    </a:cubicBezTo>
                    <a:lnTo>
                      <a:pt x="3119" y="2322"/>
                    </a:lnTo>
                    <a:lnTo>
                      <a:pt x="3405" y="2465"/>
                    </a:lnTo>
                    <a:cubicBezTo>
                      <a:pt x="3465" y="2500"/>
                      <a:pt x="3512" y="2572"/>
                      <a:pt x="3512" y="2643"/>
                    </a:cubicBezTo>
                    <a:lnTo>
                      <a:pt x="3512" y="3060"/>
                    </a:lnTo>
                    <a:cubicBezTo>
                      <a:pt x="3298" y="3179"/>
                      <a:pt x="3155" y="3405"/>
                      <a:pt x="3155" y="3655"/>
                    </a:cubicBezTo>
                    <a:lnTo>
                      <a:pt x="3155" y="4012"/>
                    </a:lnTo>
                    <a:cubicBezTo>
                      <a:pt x="3155" y="4298"/>
                      <a:pt x="3286" y="4548"/>
                      <a:pt x="3512" y="4703"/>
                    </a:cubicBezTo>
                    <a:lnTo>
                      <a:pt x="3512" y="4953"/>
                    </a:lnTo>
                    <a:cubicBezTo>
                      <a:pt x="3512" y="4953"/>
                      <a:pt x="3512" y="4965"/>
                      <a:pt x="3489" y="4965"/>
                    </a:cubicBezTo>
                    <a:lnTo>
                      <a:pt x="3072" y="5179"/>
                    </a:lnTo>
                    <a:cubicBezTo>
                      <a:pt x="2893" y="5263"/>
                      <a:pt x="2798" y="5441"/>
                      <a:pt x="2798" y="5632"/>
                    </a:cubicBezTo>
                    <a:lnTo>
                      <a:pt x="2798" y="7358"/>
                    </a:lnTo>
                    <a:cubicBezTo>
                      <a:pt x="2798" y="7501"/>
                      <a:pt x="2834" y="7632"/>
                      <a:pt x="2917" y="7739"/>
                    </a:cubicBezTo>
                    <a:lnTo>
                      <a:pt x="3096" y="8001"/>
                    </a:lnTo>
                    <a:cubicBezTo>
                      <a:pt x="3131" y="8061"/>
                      <a:pt x="3155" y="8132"/>
                      <a:pt x="3155" y="8215"/>
                    </a:cubicBezTo>
                    <a:lnTo>
                      <a:pt x="3155" y="8930"/>
                    </a:lnTo>
                    <a:cubicBezTo>
                      <a:pt x="3155" y="9013"/>
                      <a:pt x="3227" y="9085"/>
                      <a:pt x="3310" y="9085"/>
                    </a:cubicBezTo>
                    <a:cubicBezTo>
                      <a:pt x="3405" y="9085"/>
                      <a:pt x="3477" y="9013"/>
                      <a:pt x="3477" y="8930"/>
                    </a:cubicBezTo>
                    <a:lnTo>
                      <a:pt x="3477" y="8215"/>
                    </a:lnTo>
                    <a:cubicBezTo>
                      <a:pt x="3477" y="8073"/>
                      <a:pt x="3429" y="7942"/>
                      <a:pt x="3358" y="7834"/>
                    </a:cubicBezTo>
                    <a:lnTo>
                      <a:pt x="3179" y="7572"/>
                    </a:lnTo>
                    <a:cubicBezTo>
                      <a:pt x="3131" y="7513"/>
                      <a:pt x="3119" y="7441"/>
                      <a:pt x="3119" y="7358"/>
                    </a:cubicBezTo>
                    <a:lnTo>
                      <a:pt x="3119" y="5632"/>
                    </a:lnTo>
                    <a:cubicBezTo>
                      <a:pt x="3119" y="5560"/>
                      <a:pt x="3167" y="5501"/>
                      <a:pt x="3227" y="5453"/>
                    </a:cubicBezTo>
                    <a:lnTo>
                      <a:pt x="3512" y="5310"/>
                    </a:lnTo>
                    <a:lnTo>
                      <a:pt x="3774" y="5572"/>
                    </a:lnTo>
                    <a:cubicBezTo>
                      <a:pt x="3834" y="5632"/>
                      <a:pt x="3929" y="5679"/>
                      <a:pt x="4012" y="5679"/>
                    </a:cubicBezTo>
                    <a:cubicBezTo>
                      <a:pt x="4108" y="5679"/>
                      <a:pt x="4179" y="5656"/>
                      <a:pt x="4251" y="5572"/>
                    </a:cubicBezTo>
                    <a:lnTo>
                      <a:pt x="4524" y="5310"/>
                    </a:lnTo>
                    <a:lnTo>
                      <a:pt x="4798" y="5453"/>
                    </a:lnTo>
                    <a:cubicBezTo>
                      <a:pt x="4858" y="5489"/>
                      <a:pt x="4905" y="5560"/>
                      <a:pt x="4905" y="5632"/>
                    </a:cubicBezTo>
                    <a:lnTo>
                      <a:pt x="4905" y="7358"/>
                    </a:lnTo>
                    <a:cubicBezTo>
                      <a:pt x="4905" y="7441"/>
                      <a:pt x="4893" y="7513"/>
                      <a:pt x="4846" y="7572"/>
                    </a:cubicBezTo>
                    <a:lnTo>
                      <a:pt x="4667" y="7834"/>
                    </a:lnTo>
                    <a:cubicBezTo>
                      <a:pt x="4596" y="7953"/>
                      <a:pt x="4548" y="8073"/>
                      <a:pt x="4548" y="8215"/>
                    </a:cubicBezTo>
                    <a:lnTo>
                      <a:pt x="4548" y="8930"/>
                    </a:lnTo>
                    <a:cubicBezTo>
                      <a:pt x="4548" y="9013"/>
                      <a:pt x="4620" y="9085"/>
                      <a:pt x="4715" y="9085"/>
                    </a:cubicBezTo>
                    <a:cubicBezTo>
                      <a:pt x="4798" y="9085"/>
                      <a:pt x="4882" y="9013"/>
                      <a:pt x="4882" y="8930"/>
                    </a:cubicBezTo>
                    <a:lnTo>
                      <a:pt x="4882" y="8215"/>
                    </a:lnTo>
                    <a:cubicBezTo>
                      <a:pt x="4882" y="8132"/>
                      <a:pt x="4893" y="8061"/>
                      <a:pt x="4941" y="8001"/>
                    </a:cubicBezTo>
                    <a:lnTo>
                      <a:pt x="5120" y="7739"/>
                    </a:lnTo>
                    <a:cubicBezTo>
                      <a:pt x="5191" y="7620"/>
                      <a:pt x="5239" y="7501"/>
                      <a:pt x="5239" y="7358"/>
                    </a:cubicBezTo>
                    <a:lnTo>
                      <a:pt x="5239" y="5632"/>
                    </a:lnTo>
                    <a:cubicBezTo>
                      <a:pt x="5239" y="5441"/>
                      <a:pt x="5132" y="5263"/>
                      <a:pt x="4953" y="5179"/>
                    </a:cubicBezTo>
                    <a:lnTo>
                      <a:pt x="4536" y="4965"/>
                    </a:lnTo>
                    <a:lnTo>
                      <a:pt x="4524" y="4953"/>
                    </a:lnTo>
                    <a:lnTo>
                      <a:pt x="4524" y="4703"/>
                    </a:lnTo>
                    <a:cubicBezTo>
                      <a:pt x="4727" y="4536"/>
                      <a:pt x="4882" y="4298"/>
                      <a:pt x="4882" y="4012"/>
                    </a:cubicBezTo>
                    <a:lnTo>
                      <a:pt x="4882" y="3655"/>
                    </a:lnTo>
                    <a:cubicBezTo>
                      <a:pt x="4882" y="3405"/>
                      <a:pt x="4727" y="3179"/>
                      <a:pt x="4524" y="3060"/>
                    </a:cubicBezTo>
                    <a:lnTo>
                      <a:pt x="4524" y="2643"/>
                    </a:lnTo>
                    <a:cubicBezTo>
                      <a:pt x="4524" y="2572"/>
                      <a:pt x="4560" y="2512"/>
                      <a:pt x="4620" y="2465"/>
                    </a:cubicBezTo>
                    <a:lnTo>
                      <a:pt x="4905" y="2322"/>
                    </a:lnTo>
                    <a:lnTo>
                      <a:pt x="5179" y="2584"/>
                    </a:lnTo>
                    <a:cubicBezTo>
                      <a:pt x="5239" y="2643"/>
                      <a:pt x="5322" y="2691"/>
                      <a:pt x="5417" y="2691"/>
                    </a:cubicBezTo>
                    <a:cubicBezTo>
                      <a:pt x="5501" y="2691"/>
                      <a:pt x="5572" y="2655"/>
                      <a:pt x="5655" y="2584"/>
                    </a:cubicBezTo>
                    <a:lnTo>
                      <a:pt x="5917" y="2322"/>
                    </a:lnTo>
                    <a:lnTo>
                      <a:pt x="6203" y="2465"/>
                    </a:lnTo>
                    <a:cubicBezTo>
                      <a:pt x="6263" y="2500"/>
                      <a:pt x="6310" y="2572"/>
                      <a:pt x="6310" y="2643"/>
                    </a:cubicBezTo>
                    <a:lnTo>
                      <a:pt x="6310" y="3060"/>
                    </a:lnTo>
                    <a:cubicBezTo>
                      <a:pt x="6096" y="3179"/>
                      <a:pt x="5953" y="3405"/>
                      <a:pt x="5953" y="3655"/>
                    </a:cubicBezTo>
                    <a:lnTo>
                      <a:pt x="5953" y="4012"/>
                    </a:lnTo>
                    <a:cubicBezTo>
                      <a:pt x="5953" y="4298"/>
                      <a:pt x="6084" y="4548"/>
                      <a:pt x="6310" y="4703"/>
                    </a:cubicBezTo>
                    <a:lnTo>
                      <a:pt x="6310" y="4953"/>
                    </a:lnTo>
                    <a:cubicBezTo>
                      <a:pt x="6310" y="4953"/>
                      <a:pt x="6310" y="4965"/>
                      <a:pt x="6287" y="4965"/>
                    </a:cubicBezTo>
                    <a:lnTo>
                      <a:pt x="5870" y="5179"/>
                    </a:lnTo>
                    <a:cubicBezTo>
                      <a:pt x="5691" y="5263"/>
                      <a:pt x="5596" y="5441"/>
                      <a:pt x="5596" y="5632"/>
                    </a:cubicBezTo>
                    <a:lnTo>
                      <a:pt x="5596" y="7358"/>
                    </a:lnTo>
                    <a:cubicBezTo>
                      <a:pt x="5596" y="7501"/>
                      <a:pt x="5632" y="7632"/>
                      <a:pt x="5715" y="7739"/>
                    </a:cubicBezTo>
                    <a:lnTo>
                      <a:pt x="5894" y="8001"/>
                    </a:lnTo>
                    <a:cubicBezTo>
                      <a:pt x="5929" y="8061"/>
                      <a:pt x="5953" y="8132"/>
                      <a:pt x="5953" y="8215"/>
                    </a:cubicBezTo>
                    <a:lnTo>
                      <a:pt x="5953" y="8930"/>
                    </a:lnTo>
                    <a:cubicBezTo>
                      <a:pt x="5953" y="9013"/>
                      <a:pt x="6025" y="9085"/>
                      <a:pt x="6108" y="9085"/>
                    </a:cubicBezTo>
                    <a:cubicBezTo>
                      <a:pt x="6203" y="9085"/>
                      <a:pt x="6275" y="9013"/>
                      <a:pt x="6275" y="8930"/>
                    </a:cubicBezTo>
                    <a:lnTo>
                      <a:pt x="6275" y="8215"/>
                    </a:lnTo>
                    <a:cubicBezTo>
                      <a:pt x="6275" y="8073"/>
                      <a:pt x="6227" y="7942"/>
                      <a:pt x="6156" y="7834"/>
                    </a:cubicBezTo>
                    <a:lnTo>
                      <a:pt x="5977" y="7572"/>
                    </a:lnTo>
                    <a:cubicBezTo>
                      <a:pt x="5929" y="7513"/>
                      <a:pt x="5917" y="7441"/>
                      <a:pt x="5917" y="7358"/>
                    </a:cubicBezTo>
                    <a:lnTo>
                      <a:pt x="5917" y="5632"/>
                    </a:lnTo>
                    <a:cubicBezTo>
                      <a:pt x="5917" y="5560"/>
                      <a:pt x="5965" y="5501"/>
                      <a:pt x="6025" y="5453"/>
                    </a:cubicBezTo>
                    <a:lnTo>
                      <a:pt x="6310" y="5310"/>
                    </a:lnTo>
                    <a:lnTo>
                      <a:pt x="6572" y="5572"/>
                    </a:lnTo>
                    <a:cubicBezTo>
                      <a:pt x="6632" y="5632"/>
                      <a:pt x="6727" y="5679"/>
                      <a:pt x="6810" y="5679"/>
                    </a:cubicBezTo>
                    <a:cubicBezTo>
                      <a:pt x="6906" y="5679"/>
                      <a:pt x="6977" y="5656"/>
                      <a:pt x="7049" y="5572"/>
                    </a:cubicBezTo>
                    <a:lnTo>
                      <a:pt x="7322" y="5310"/>
                    </a:lnTo>
                    <a:lnTo>
                      <a:pt x="7596" y="5453"/>
                    </a:lnTo>
                    <a:cubicBezTo>
                      <a:pt x="7656" y="5489"/>
                      <a:pt x="7703" y="5560"/>
                      <a:pt x="7703" y="5632"/>
                    </a:cubicBezTo>
                    <a:lnTo>
                      <a:pt x="7703" y="7358"/>
                    </a:lnTo>
                    <a:cubicBezTo>
                      <a:pt x="7703" y="7441"/>
                      <a:pt x="7691" y="7513"/>
                      <a:pt x="7644" y="7572"/>
                    </a:cubicBezTo>
                    <a:lnTo>
                      <a:pt x="7465" y="7834"/>
                    </a:lnTo>
                    <a:cubicBezTo>
                      <a:pt x="7394" y="7953"/>
                      <a:pt x="7346" y="8073"/>
                      <a:pt x="7346" y="8215"/>
                    </a:cubicBezTo>
                    <a:lnTo>
                      <a:pt x="7346" y="8930"/>
                    </a:lnTo>
                    <a:cubicBezTo>
                      <a:pt x="7346" y="9013"/>
                      <a:pt x="7418" y="9085"/>
                      <a:pt x="7513" y="9085"/>
                    </a:cubicBezTo>
                    <a:cubicBezTo>
                      <a:pt x="7596" y="9085"/>
                      <a:pt x="7680" y="9013"/>
                      <a:pt x="7680" y="8930"/>
                    </a:cubicBezTo>
                    <a:lnTo>
                      <a:pt x="7680" y="8215"/>
                    </a:lnTo>
                    <a:cubicBezTo>
                      <a:pt x="7680" y="8132"/>
                      <a:pt x="7691" y="8061"/>
                      <a:pt x="7739" y="8001"/>
                    </a:cubicBezTo>
                    <a:lnTo>
                      <a:pt x="7918" y="7739"/>
                    </a:lnTo>
                    <a:cubicBezTo>
                      <a:pt x="7989" y="7620"/>
                      <a:pt x="8037" y="7501"/>
                      <a:pt x="8037" y="7358"/>
                    </a:cubicBezTo>
                    <a:lnTo>
                      <a:pt x="8037" y="5632"/>
                    </a:lnTo>
                    <a:cubicBezTo>
                      <a:pt x="8037" y="5441"/>
                      <a:pt x="7930" y="5263"/>
                      <a:pt x="7751" y="5179"/>
                    </a:cubicBezTo>
                    <a:lnTo>
                      <a:pt x="7334" y="4965"/>
                    </a:lnTo>
                    <a:lnTo>
                      <a:pt x="7322" y="4953"/>
                    </a:lnTo>
                    <a:lnTo>
                      <a:pt x="7322" y="4703"/>
                    </a:lnTo>
                    <a:cubicBezTo>
                      <a:pt x="7525" y="4536"/>
                      <a:pt x="7680" y="4298"/>
                      <a:pt x="7680" y="4012"/>
                    </a:cubicBezTo>
                    <a:lnTo>
                      <a:pt x="7680" y="3655"/>
                    </a:lnTo>
                    <a:cubicBezTo>
                      <a:pt x="7680" y="3405"/>
                      <a:pt x="7525" y="3179"/>
                      <a:pt x="7322" y="3060"/>
                    </a:cubicBezTo>
                    <a:lnTo>
                      <a:pt x="7322" y="2643"/>
                    </a:lnTo>
                    <a:cubicBezTo>
                      <a:pt x="7322" y="2572"/>
                      <a:pt x="7358" y="2512"/>
                      <a:pt x="7418" y="2465"/>
                    </a:cubicBezTo>
                    <a:lnTo>
                      <a:pt x="7703" y="2322"/>
                    </a:lnTo>
                    <a:lnTo>
                      <a:pt x="7977" y="2584"/>
                    </a:lnTo>
                    <a:cubicBezTo>
                      <a:pt x="8037" y="2643"/>
                      <a:pt x="8120" y="2691"/>
                      <a:pt x="8215" y="2691"/>
                    </a:cubicBezTo>
                    <a:cubicBezTo>
                      <a:pt x="8299" y="2691"/>
                      <a:pt x="8370" y="2655"/>
                      <a:pt x="8453" y="2584"/>
                    </a:cubicBezTo>
                    <a:lnTo>
                      <a:pt x="8715" y="2322"/>
                    </a:lnTo>
                    <a:lnTo>
                      <a:pt x="9001" y="2465"/>
                    </a:lnTo>
                    <a:cubicBezTo>
                      <a:pt x="9061" y="2500"/>
                      <a:pt x="9108" y="2572"/>
                      <a:pt x="9108" y="2643"/>
                    </a:cubicBezTo>
                    <a:lnTo>
                      <a:pt x="9108" y="3060"/>
                    </a:lnTo>
                    <a:cubicBezTo>
                      <a:pt x="8894" y="3179"/>
                      <a:pt x="8751" y="3405"/>
                      <a:pt x="8751" y="3655"/>
                    </a:cubicBezTo>
                    <a:lnTo>
                      <a:pt x="8751" y="4012"/>
                    </a:lnTo>
                    <a:cubicBezTo>
                      <a:pt x="8751" y="4298"/>
                      <a:pt x="8882" y="4548"/>
                      <a:pt x="9108" y="4703"/>
                    </a:cubicBezTo>
                    <a:lnTo>
                      <a:pt x="9108" y="4953"/>
                    </a:lnTo>
                    <a:cubicBezTo>
                      <a:pt x="9108" y="4953"/>
                      <a:pt x="9108" y="4965"/>
                      <a:pt x="9084" y="4965"/>
                    </a:cubicBezTo>
                    <a:lnTo>
                      <a:pt x="8668" y="5179"/>
                    </a:lnTo>
                    <a:cubicBezTo>
                      <a:pt x="8489" y="5263"/>
                      <a:pt x="8394" y="5441"/>
                      <a:pt x="8394" y="5632"/>
                    </a:cubicBezTo>
                    <a:lnTo>
                      <a:pt x="8394" y="7358"/>
                    </a:lnTo>
                    <a:cubicBezTo>
                      <a:pt x="8394" y="7501"/>
                      <a:pt x="8430" y="7632"/>
                      <a:pt x="8513" y="7739"/>
                    </a:cubicBezTo>
                    <a:lnTo>
                      <a:pt x="8692" y="8001"/>
                    </a:lnTo>
                    <a:cubicBezTo>
                      <a:pt x="8727" y="8061"/>
                      <a:pt x="8751" y="8132"/>
                      <a:pt x="8751" y="8215"/>
                    </a:cubicBezTo>
                    <a:lnTo>
                      <a:pt x="8751" y="8930"/>
                    </a:lnTo>
                    <a:cubicBezTo>
                      <a:pt x="8751" y="9013"/>
                      <a:pt x="8823" y="9085"/>
                      <a:pt x="8906" y="9085"/>
                    </a:cubicBezTo>
                    <a:cubicBezTo>
                      <a:pt x="9001" y="9085"/>
                      <a:pt x="9073" y="9013"/>
                      <a:pt x="9073" y="8930"/>
                    </a:cubicBezTo>
                    <a:lnTo>
                      <a:pt x="9073" y="8215"/>
                    </a:lnTo>
                    <a:cubicBezTo>
                      <a:pt x="9073" y="8073"/>
                      <a:pt x="9025" y="7942"/>
                      <a:pt x="8954" y="7834"/>
                    </a:cubicBezTo>
                    <a:lnTo>
                      <a:pt x="8775" y="7572"/>
                    </a:lnTo>
                    <a:cubicBezTo>
                      <a:pt x="8727" y="7513"/>
                      <a:pt x="8715" y="7441"/>
                      <a:pt x="8715" y="7358"/>
                    </a:cubicBezTo>
                    <a:lnTo>
                      <a:pt x="8715" y="5632"/>
                    </a:lnTo>
                    <a:cubicBezTo>
                      <a:pt x="8715" y="5560"/>
                      <a:pt x="8763" y="5501"/>
                      <a:pt x="8823" y="5453"/>
                    </a:cubicBezTo>
                    <a:lnTo>
                      <a:pt x="9108" y="5310"/>
                    </a:lnTo>
                    <a:lnTo>
                      <a:pt x="9370" y="5572"/>
                    </a:lnTo>
                    <a:cubicBezTo>
                      <a:pt x="9430" y="5632"/>
                      <a:pt x="9525" y="5679"/>
                      <a:pt x="9608" y="5679"/>
                    </a:cubicBezTo>
                    <a:cubicBezTo>
                      <a:pt x="9704" y="5679"/>
                      <a:pt x="9775" y="5656"/>
                      <a:pt x="9846" y="5572"/>
                    </a:cubicBezTo>
                    <a:lnTo>
                      <a:pt x="10120" y="5310"/>
                    </a:lnTo>
                    <a:lnTo>
                      <a:pt x="10394" y="5453"/>
                    </a:lnTo>
                    <a:cubicBezTo>
                      <a:pt x="10454" y="5489"/>
                      <a:pt x="10501" y="5560"/>
                      <a:pt x="10501" y="5632"/>
                    </a:cubicBezTo>
                    <a:lnTo>
                      <a:pt x="10501" y="7358"/>
                    </a:lnTo>
                    <a:cubicBezTo>
                      <a:pt x="10501" y="7441"/>
                      <a:pt x="10489" y="7513"/>
                      <a:pt x="10442" y="7572"/>
                    </a:cubicBezTo>
                    <a:lnTo>
                      <a:pt x="10263" y="7834"/>
                    </a:lnTo>
                    <a:cubicBezTo>
                      <a:pt x="10192" y="7953"/>
                      <a:pt x="10144" y="8073"/>
                      <a:pt x="10144" y="8215"/>
                    </a:cubicBezTo>
                    <a:lnTo>
                      <a:pt x="10144" y="8930"/>
                    </a:lnTo>
                    <a:cubicBezTo>
                      <a:pt x="10144" y="9013"/>
                      <a:pt x="10216" y="9085"/>
                      <a:pt x="10311" y="9085"/>
                    </a:cubicBezTo>
                    <a:cubicBezTo>
                      <a:pt x="10394" y="9085"/>
                      <a:pt x="10478" y="9013"/>
                      <a:pt x="10478" y="8930"/>
                    </a:cubicBezTo>
                    <a:lnTo>
                      <a:pt x="10478" y="8215"/>
                    </a:lnTo>
                    <a:cubicBezTo>
                      <a:pt x="10478" y="8132"/>
                      <a:pt x="10489" y="8061"/>
                      <a:pt x="10537" y="8001"/>
                    </a:cubicBezTo>
                    <a:lnTo>
                      <a:pt x="10716" y="7739"/>
                    </a:lnTo>
                    <a:cubicBezTo>
                      <a:pt x="10787" y="7620"/>
                      <a:pt x="10835" y="7501"/>
                      <a:pt x="10835" y="7358"/>
                    </a:cubicBezTo>
                    <a:lnTo>
                      <a:pt x="10835" y="5632"/>
                    </a:lnTo>
                    <a:cubicBezTo>
                      <a:pt x="10918" y="5429"/>
                      <a:pt x="10811" y="5251"/>
                      <a:pt x="10632" y="5155"/>
                    </a:cubicBezTo>
                    <a:lnTo>
                      <a:pt x="10216" y="4953"/>
                    </a:lnTo>
                    <a:lnTo>
                      <a:pt x="10204" y="4941"/>
                    </a:lnTo>
                    <a:lnTo>
                      <a:pt x="10204" y="4703"/>
                    </a:lnTo>
                    <a:cubicBezTo>
                      <a:pt x="10418" y="4536"/>
                      <a:pt x="10561" y="4298"/>
                      <a:pt x="10561" y="4012"/>
                    </a:cubicBezTo>
                    <a:lnTo>
                      <a:pt x="10561" y="3655"/>
                    </a:lnTo>
                    <a:cubicBezTo>
                      <a:pt x="10561" y="3286"/>
                      <a:pt x="10251" y="2977"/>
                      <a:pt x="9882" y="2977"/>
                    </a:cubicBezTo>
                    <a:lnTo>
                      <a:pt x="9501" y="2977"/>
                    </a:lnTo>
                    <a:lnTo>
                      <a:pt x="9501" y="2643"/>
                    </a:lnTo>
                    <a:cubicBezTo>
                      <a:pt x="9501" y="2453"/>
                      <a:pt x="9406" y="2274"/>
                      <a:pt x="9227" y="2179"/>
                    </a:cubicBezTo>
                    <a:lnTo>
                      <a:pt x="8811" y="1977"/>
                    </a:lnTo>
                    <a:lnTo>
                      <a:pt x="8787" y="1953"/>
                    </a:lnTo>
                    <a:lnTo>
                      <a:pt x="8787" y="1726"/>
                    </a:lnTo>
                    <a:cubicBezTo>
                      <a:pt x="9001" y="1560"/>
                      <a:pt x="9144" y="1322"/>
                      <a:pt x="9144" y="1036"/>
                    </a:cubicBezTo>
                    <a:lnTo>
                      <a:pt x="9144" y="679"/>
                    </a:lnTo>
                    <a:cubicBezTo>
                      <a:pt x="9144" y="310"/>
                      <a:pt x="8834" y="0"/>
                      <a:pt x="8465" y="0"/>
                    </a:cubicBezTo>
                    <a:lnTo>
                      <a:pt x="8108" y="0"/>
                    </a:lnTo>
                    <a:cubicBezTo>
                      <a:pt x="7739" y="0"/>
                      <a:pt x="7418" y="310"/>
                      <a:pt x="7418" y="679"/>
                    </a:cubicBezTo>
                    <a:lnTo>
                      <a:pt x="7418" y="1036"/>
                    </a:lnTo>
                    <a:cubicBezTo>
                      <a:pt x="7418" y="1322"/>
                      <a:pt x="7560" y="1572"/>
                      <a:pt x="7775" y="1726"/>
                    </a:cubicBezTo>
                    <a:lnTo>
                      <a:pt x="7775" y="1977"/>
                    </a:lnTo>
                    <a:cubicBezTo>
                      <a:pt x="7775" y="1977"/>
                      <a:pt x="7775" y="1988"/>
                      <a:pt x="7763" y="1988"/>
                    </a:cubicBezTo>
                    <a:lnTo>
                      <a:pt x="7346" y="2203"/>
                    </a:lnTo>
                    <a:cubicBezTo>
                      <a:pt x="7168" y="2286"/>
                      <a:pt x="7060" y="2465"/>
                      <a:pt x="7060" y="2655"/>
                    </a:cubicBezTo>
                    <a:lnTo>
                      <a:pt x="7060" y="2989"/>
                    </a:lnTo>
                    <a:lnTo>
                      <a:pt x="6679" y="2989"/>
                    </a:lnTo>
                    <a:lnTo>
                      <a:pt x="6679" y="2655"/>
                    </a:lnTo>
                    <a:cubicBezTo>
                      <a:pt x="6679" y="2465"/>
                      <a:pt x="6572" y="2286"/>
                      <a:pt x="6394" y="2203"/>
                    </a:cubicBezTo>
                    <a:lnTo>
                      <a:pt x="5977" y="1988"/>
                    </a:lnTo>
                    <a:lnTo>
                      <a:pt x="5965" y="1977"/>
                    </a:lnTo>
                    <a:lnTo>
                      <a:pt x="5965" y="1726"/>
                    </a:lnTo>
                    <a:cubicBezTo>
                      <a:pt x="6167" y="1560"/>
                      <a:pt x="6322" y="1322"/>
                      <a:pt x="6322" y="1036"/>
                    </a:cubicBezTo>
                    <a:lnTo>
                      <a:pt x="6322" y="679"/>
                    </a:lnTo>
                    <a:cubicBezTo>
                      <a:pt x="6322" y="310"/>
                      <a:pt x="6013" y="0"/>
                      <a:pt x="5632" y="0"/>
                    </a:cubicBezTo>
                    <a:lnTo>
                      <a:pt x="5274" y="0"/>
                    </a:lnTo>
                    <a:cubicBezTo>
                      <a:pt x="4905" y="0"/>
                      <a:pt x="4596" y="310"/>
                      <a:pt x="4596" y="679"/>
                    </a:cubicBezTo>
                    <a:lnTo>
                      <a:pt x="4596" y="1036"/>
                    </a:lnTo>
                    <a:cubicBezTo>
                      <a:pt x="4596" y="1322"/>
                      <a:pt x="4727" y="1572"/>
                      <a:pt x="4953" y="1726"/>
                    </a:cubicBezTo>
                    <a:lnTo>
                      <a:pt x="4953" y="1977"/>
                    </a:lnTo>
                    <a:cubicBezTo>
                      <a:pt x="4953" y="1977"/>
                      <a:pt x="4953" y="1988"/>
                      <a:pt x="4941" y="1988"/>
                    </a:cubicBezTo>
                    <a:lnTo>
                      <a:pt x="4524" y="2203"/>
                    </a:lnTo>
                    <a:cubicBezTo>
                      <a:pt x="4346" y="2286"/>
                      <a:pt x="4239" y="2465"/>
                      <a:pt x="4239" y="2655"/>
                    </a:cubicBezTo>
                    <a:lnTo>
                      <a:pt x="4239" y="2989"/>
                    </a:lnTo>
                    <a:lnTo>
                      <a:pt x="3846" y="2989"/>
                    </a:lnTo>
                    <a:lnTo>
                      <a:pt x="3846" y="2655"/>
                    </a:lnTo>
                    <a:cubicBezTo>
                      <a:pt x="3846" y="2465"/>
                      <a:pt x="3750" y="2286"/>
                      <a:pt x="3572" y="2203"/>
                    </a:cubicBezTo>
                    <a:lnTo>
                      <a:pt x="3155" y="1988"/>
                    </a:lnTo>
                    <a:lnTo>
                      <a:pt x="3131" y="1977"/>
                    </a:lnTo>
                    <a:lnTo>
                      <a:pt x="3131" y="1726"/>
                    </a:lnTo>
                    <a:cubicBezTo>
                      <a:pt x="3346" y="1560"/>
                      <a:pt x="3489" y="1322"/>
                      <a:pt x="3489" y="1036"/>
                    </a:cubicBezTo>
                    <a:lnTo>
                      <a:pt x="3489" y="679"/>
                    </a:lnTo>
                    <a:cubicBezTo>
                      <a:pt x="3489" y="310"/>
                      <a:pt x="3179" y="0"/>
                      <a:pt x="2810" y="0"/>
                    </a:cubicBezTo>
                    <a:close/>
                  </a:path>
                </a:pathLst>
              </a:custGeom>
              <a:solidFill>
                <a:srgbClr val="FF0000"/>
              </a:solidFill>
              <a:ln>
                <a:solidFill>
                  <a:srgbClr val="FF0000"/>
                </a:solid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66" name="Google Shape;10348;p35"/>
              <p:cNvGrpSpPr/>
              <p:nvPr/>
            </p:nvGrpSpPr>
            <p:grpSpPr>
              <a:xfrm>
                <a:off x="1089843" y="2587668"/>
                <a:ext cx="324698" cy="372863"/>
                <a:chOff x="2212084" y="1960358"/>
                <a:chExt cx="324698" cy="372863"/>
              </a:xfrm>
              <a:solidFill>
                <a:srgbClr val="FF0000"/>
              </a:solidFill>
            </p:grpSpPr>
            <p:sp>
              <p:nvSpPr>
                <p:cNvPr id="67" name="Google Shape;10349;p35"/>
                <p:cNvSpPr/>
                <p:nvPr/>
              </p:nvSpPr>
              <p:spPr>
                <a:xfrm>
                  <a:off x="2291371" y="2128011"/>
                  <a:ext cx="166888" cy="166888"/>
                </a:xfrm>
                <a:custGeom>
                  <a:avLst/>
                  <a:gdLst/>
                  <a:ahLst/>
                  <a:cxnLst/>
                  <a:rect l="l" t="t" r="r" b="b"/>
                  <a:pathLst>
                    <a:path w="5239" h="5239" extrusionOk="0">
                      <a:moveTo>
                        <a:pt x="2620" y="357"/>
                      </a:moveTo>
                      <a:cubicBezTo>
                        <a:pt x="3870" y="357"/>
                        <a:pt x="4894" y="1369"/>
                        <a:pt x="4894" y="2631"/>
                      </a:cubicBezTo>
                      <a:cubicBezTo>
                        <a:pt x="4894" y="3882"/>
                        <a:pt x="3882" y="4906"/>
                        <a:pt x="2620" y="4906"/>
                      </a:cubicBezTo>
                      <a:cubicBezTo>
                        <a:pt x="1369" y="4906"/>
                        <a:pt x="346" y="3894"/>
                        <a:pt x="346" y="2631"/>
                      </a:cubicBezTo>
                      <a:cubicBezTo>
                        <a:pt x="346" y="1369"/>
                        <a:pt x="1369" y="357"/>
                        <a:pt x="2620" y="357"/>
                      </a:cubicBezTo>
                      <a:close/>
                      <a:moveTo>
                        <a:pt x="2620" y="0"/>
                      </a:moveTo>
                      <a:cubicBezTo>
                        <a:pt x="1179" y="0"/>
                        <a:pt x="0" y="1167"/>
                        <a:pt x="0" y="2620"/>
                      </a:cubicBezTo>
                      <a:cubicBezTo>
                        <a:pt x="0" y="4060"/>
                        <a:pt x="1179" y="5239"/>
                        <a:pt x="2620" y="5239"/>
                      </a:cubicBezTo>
                      <a:cubicBezTo>
                        <a:pt x="4060" y="5239"/>
                        <a:pt x="5239" y="4060"/>
                        <a:pt x="5239" y="2620"/>
                      </a:cubicBezTo>
                      <a:cubicBezTo>
                        <a:pt x="5239" y="1167"/>
                        <a:pt x="4060" y="0"/>
                        <a:pt x="2620" y="0"/>
                      </a:cubicBezTo>
                      <a:close/>
                    </a:path>
                  </a:pathLst>
                </a:custGeom>
                <a:grpFill/>
                <a:ln>
                  <a:solidFill>
                    <a:srgbClr val="FF0000"/>
                  </a:solid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8" name="Google Shape;10350;p35"/>
                <p:cNvSpPr/>
                <p:nvPr/>
              </p:nvSpPr>
              <p:spPr>
                <a:xfrm>
                  <a:off x="2212084" y="1960358"/>
                  <a:ext cx="324698" cy="372863"/>
                </a:xfrm>
                <a:custGeom>
                  <a:avLst/>
                  <a:gdLst/>
                  <a:ahLst/>
                  <a:cxnLst/>
                  <a:rect l="l" t="t" r="r" b="b"/>
                  <a:pathLst>
                    <a:path w="10193" h="11705" extrusionOk="0">
                      <a:moveTo>
                        <a:pt x="7502" y="358"/>
                      </a:moveTo>
                      <a:lnTo>
                        <a:pt x="6383" y="2644"/>
                      </a:lnTo>
                      <a:lnTo>
                        <a:pt x="3811" y="2644"/>
                      </a:lnTo>
                      <a:lnTo>
                        <a:pt x="2692" y="358"/>
                      </a:lnTo>
                      <a:close/>
                      <a:moveTo>
                        <a:pt x="6228" y="3001"/>
                      </a:moveTo>
                      <a:lnTo>
                        <a:pt x="5692" y="4096"/>
                      </a:lnTo>
                      <a:cubicBezTo>
                        <a:pt x="5490" y="4073"/>
                        <a:pt x="5299" y="4049"/>
                        <a:pt x="5109" y="4049"/>
                      </a:cubicBezTo>
                      <a:cubicBezTo>
                        <a:pt x="4918" y="4049"/>
                        <a:pt x="4716" y="4073"/>
                        <a:pt x="4525" y="4096"/>
                      </a:cubicBezTo>
                      <a:lnTo>
                        <a:pt x="3989" y="3001"/>
                      </a:lnTo>
                      <a:close/>
                      <a:moveTo>
                        <a:pt x="2334" y="405"/>
                      </a:moveTo>
                      <a:lnTo>
                        <a:pt x="4168" y="4156"/>
                      </a:lnTo>
                      <a:cubicBezTo>
                        <a:pt x="3382" y="4370"/>
                        <a:pt x="2692" y="4799"/>
                        <a:pt x="2180" y="5406"/>
                      </a:cubicBezTo>
                      <a:lnTo>
                        <a:pt x="608" y="2227"/>
                      </a:lnTo>
                      <a:cubicBezTo>
                        <a:pt x="406" y="1787"/>
                        <a:pt x="584" y="1275"/>
                        <a:pt x="1013" y="1060"/>
                      </a:cubicBezTo>
                      <a:lnTo>
                        <a:pt x="2334" y="405"/>
                      </a:lnTo>
                      <a:close/>
                      <a:moveTo>
                        <a:pt x="2418" y="1"/>
                      </a:moveTo>
                      <a:cubicBezTo>
                        <a:pt x="2382" y="1"/>
                        <a:pt x="2358" y="1"/>
                        <a:pt x="2334" y="24"/>
                      </a:cubicBezTo>
                      <a:lnTo>
                        <a:pt x="846" y="751"/>
                      </a:lnTo>
                      <a:cubicBezTo>
                        <a:pt x="251" y="1048"/>
                        <a:pt x="1" y="1775"/>
                        <a:pt x="298" y="2370"/>
                      </a:cubicBezTo>
                      <a:lnTo>
                        <a:pt x="1942" y="5704"/>
                      </a:lnTo>
                      <a:cubicBezTo>
                        <a:pt x="1525" y="6311"/>
                        <a:pt x="1263" y="7073"/>
                        <a:pt x="1263" y="7883"/>
                      </a:cubicBezTo>
                      <a:cubicBezTo>
                        <a:pt x="1263" y="8275"/>
                        <a:pt x="1322" y="8680"/>
                        <a:pt x="1441" y="9049"/>
                      </a:cubicBezTo>
                      <a:cubicBezTo>
                        <a:pt x="1470" y="9126"/>
                        <a:pt x="1544" y="9179"/>
                        <a:pt x="1616" y="9179"/>
                      </a:cubicBezTo>
                      <a:cubicBezTo>
                        <a:pt x="1633" y="9179"/>
                        <a:pt x="1651" y="9176"/>
                        <a:pt x="1668" y="9168"/>
                      </a:cubicBezTo>
                      <a:cubicBezTo>
                        <a:pt x="1763" y="9145"/>
                        <a:pt x="1822" y="9037"/>
                        <a:pt x="1787" y="8954"/>
                      </a:cubicBezTo>
                      <a:cubicBezTo>
                        <a:pt x="1668" y="8609"/>
                        <a:pt x="1620" y="8240"/>
                        <a:pt x="1620" y="7883"/>
                      </a:cubicBezTo>
                      <a:cubicBezTo>
                        <a:pt x="1620" y="5954"/>
                        <a:pt x="3192" y="4394"/>
                        <a:pt x="5109" y="4394"/>
                      </a:cubicBezTo>
                      <a:cubicBezTo>
                        <a:pt x="7026" y="4394"/>
                        <a:pt x="8585" y="5954"/>
                        <a:pt x="8585" y="7883"/>
                      </a:cubicBezTo>
                      <a:cubicBezTo>
                        <a:pt x="8585" y="9799"/>
                        <a:pt x="7026" y="11359"/>
                        <a:pt x="5109" y="11359"/>
                      </a:cubicBezTo>
                      <a:cubicBezTo>
                        <a:pt x="3823" y="11359"/>
                        <a:pt x="2656" y="10657"/>
                        <a:pt x="2037" y="9526"/>
                      </a:cubicBezTo>
                      <a:cubicBezTo>
                        <a:pt x="2012" y="9468"/>
                        <a:pt x="1953" y="9433"/>
                        <a:pt x="1887" y="9433"/>
                      </a:cubicBezTo>
                      <a:cubicBezTo>
                        <a:pt x="1858" y="9433"/>
                        <a:pt x="1828" y="9440"/>
                        <a:pt x="1799" y="9454"/>
                      </a:cubicBezTo>
                      <a:cubicBezTo>
                        <a:pt x="1715" y="9502"/>
                        <a:pt x="1680" y="9597"/>
                        <a:pt x="1727" y="9692"/>
                      </a:cubicBezTo>
                      <a:cubicBezTo>
                        <a:pt x="2394" y="10931"/>
                        <a:pt x="3692" y="11704"/>
                        <a:pt x="5109" y="11704"/>
                      </a:cubicBezTo>
                      <a:cubicBezTo>
                        <a:pt x="7216" y="11704"/>
                        <a:pt x="8942" y="9978"/>
                        <a:pt x="8942" y="7859"/>
                      </a:cubicBezTo>
                      <a:cubicBezTo>
                        <a:pt x="8942" y="7061"/>
                        <a:pt x="8692" y="6311"/>
                        <a:pt x="8276" y="5692"/>
                      </a:cubicBezTo>
                      <a:lnTo>
                        <a:pt x="8966" y="4299"/>
                      </a:lnTo>
                      <a:cubicBezTo>
                        <a:pt x="9002" y="4215"/>
                        <a:pt x="8966" y="4108"/>
                        <a:pt x="8883" y="4061"/>
                      </a:cubicBezTo>
                      <a:cubicBezTo>
                        <a:pt x="8861" y="4051"/>
                        <a:pt x="8838" y="4047"/>
                        <a:pt x="8814" y="4047"/>
                      </a:cubicBezTo>
                      <a:cubicBezTo>
                        <a:pt x="8748" y="4047"/>
                        <a:pt x="8680" y="4082"/>
                        <a:pt x="8645" y="4144"/>
                      </a:cubicBezTo>
                      <a:lnTo>
                        <a:pt x="8038" y="5370"/>
                      </a:lnTo>
                      <a:cubicBezTo>
                        <a:pt x="7537" y="4763"/>
                        <a:pt x="6835" y="4334"/>
                        <a:pt x="6049" y="4120"/>
                      </a:cubicBezTo>
                      <a:lnTo>
                        <a:pt x="7871" y="370"/>
                      </a:lnTo>
                      <a:lnTo>
                        <a:pt x="9204" y="1025"/>
                      </a:lnTo>
                      <a:cubicBezTo>
                        <a:pt x="9633" y="1239"/>
                        <a:pt x="9812" y="1763"/>
                        <a:pt x="9597" y="2191"/>
                      </a:cubicBezTo>
                      <a:lnTo>
                        <a:pt x="8942" y="3513"/>
                      </a:lnTo>
                      <a:cubicBezTo>
                        <a:pt x="8907" y="3608"/>
                        <a:pt x="8942" y="3703"/>
                        <a:pt x="9026" y="3751"/>
                      </a:cubicBezTo>
                      <a:cubicBezTo>
                        <a:pt x="9049" y="3764"/>
                        <a:pt x="9074" y="3770"/>
                        <a:pt x="9099" y="3770"/>
                      </a:cubicBezTo>
                      <a:cubicBezTo>
                        <a:pt x="9164" y="3770"/>
                        <a:pt x="9230" y="3731"/>
                        <a:pt x="9264" y="3680"/>
                      </a:cubicBezTo>
                      <a:lnTo>
                        <a:pt x="9919" y="2358"/>
                      </a:lnTo>
                      <a:cubicBezTo>
                        <a:pt x="10193" y="1775"/>
                        <a:pt x="9943" y="1048"/>
                        <a:pt x="9347" y="751"/>
                      </a:cubicBezTo>
                      <a:lnTo>
                        <a:pt x="7859" y="24"/>
                      </a:lnTo>
                      <a:cubicBezTo>
                        <a:pt x="7835" y="1"/>
                        <a:pt x="7811" y="1"/>
                        <a:pt x="7788" y="1"/>
                      </a:cubicBezTo>
                      <a:close/>
                    </a:path>
                  </a:pathLst>
                </a:custGeom>
                <a:grpFill/>
                <a:ln>
                  <a:solidFill>
                    <a:srgbClr val="FF0000"/>
                  </a:solid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9" name="Google Shape;10351;p35"/>
                <p:cNvSpPr/>
                <p:nvPr/>
              </p:nvSpPr>
              <p:spPr>
                <a:xfrm>
                  <a:off x="2319435" y="2157190"/>
                  <a:ext cx="108880" cy="103210"/>
                </a:xfrm>
                <a:custGeom>
                  <a:avLst/>
                  <a:gdLst/>
                  <a:ahLst/>
                  <a:cxnLst/>
                  <a:rect l="l" t="t" r="r" b="b"/>
                  <a:pathLst>
                    <a:path w="3418" h="3240" extrusionOk="0">
                      <a:moveTo>
                        <a:pt x="1739" y="346"/>
                      </a:moveTo>
                      <a:cubicBezTo>
                        <a:pt x="1822" y="346"/>
                        <a:pt x="1881" y="394"/>
                        <a:pt x="1929" y="465"/>
                      </a:cubicBezTo>
                      <a:lnTo>
                        <a:pt x="2096" y="787"/>
                      </a:lnTo>
                      <a:cubicBezTo>
                        <a:pt x="2179" y="953"/>
                        <a:pt x="2334" y="1073"/>
                        <a:pt x="2513" y="1108"/>
                      </a:cubicBezTo>
                      <a:lnTo>
                        <a:pt x="2870" y="1144"/>
                      </a:lnTo>
                      <a:cubicBezTo>
                        <a:pt x="2953" y="1168"/>
                        <a:pt x="3013" y="1203"/>
                        <a:pt x="3048" y="1299"/>
                      </a:cubicBezTo>
                      <a:cubicBezTo>
                        <a:pt x="3072" y="1370"/>
                        <a:pt x="3048" y="1465"/>
                        <a:pt x="2989" y="1525"/>
                      </a:cubicBezTo>
                      <a:lnTo>
                        <a:pt x="2739" y="1775"/>
                      </a:lnTo>
                      <a:cubicBezTo>
                        <a:pt x="2596" y="1906"/>
                        <a:pt x="2536" y="2085"/>
                        <a:pt x="2572" y="2263"/>
                      </a:cubicBezTo>
                      <a:lnTo>
                        <a:pt x="2632" y="2620"/>
                      </a:lnTo>
                      <a:cubicBezTo>
                        <a:pt x="2643" y="2692"/>
                        <a:pt x="2620" y="2787"/>
                        <a:pt x="2536" y="2823"/>
                      </a:cubicBezTo>
                      <a:cubicBezTo>
                        <a:pt x="2493" y="2852"/>
                        <a:pt x="2450" y="2867"/>
                        <a:pt x="2407" y="2867"/>
                      </a:cubicBezTo>
                      <a:cubicBezTo>
                        <a:pt x="2378" y="2867"/>
                        <a:pt x="2350" y="2861"/>
                        <a:pt x="2322" y="2847"/>
                      </a:cubicBezTo>
                      <a:lnTo>
                        <a:pt x="2001" y="2680"/>
                      </a:lnTo>
                      <a:cubicBezTo>
                        <a:pt x="1917" y="2632"/>
                        <a:pt x="1822" y="2620"/>
                        <a:pt x="1739" y="2620"/>
                      </a:cubicBezTo>
                      <a:cubicBezTo>
                        <a:pt x="1643" y="2620"/>
                        <a:pt x="1560" y="2632"/>
                        <a:pt x="1465" y="2680"/>
                      </a:cubicBezTo>
                      <a:lnTo>
                        <a:pt x="1155" y="2847"/>
                      </a:lnTo>
                      <a:cubicBezTo>
                        <a:pt x="1128" y="2865"/>
                        <a:pt x="1097" y="2872"/>
                        <a:pt x="1066" y="2872"/>
                      </a:cubicBezTo>
                      <a:cubicBezTo>
                        <a:pt x="1016" y="2872"/>
                        <a:pt x="966" y="2852"/>
                        <a:pt x="929" y="2823"/>
                      </a:cubicBezTo>
                      <a:cubicBezTo>
                        <a:pt x="858" y="2787"/>
                        <a:pt x="822" y="2692"/>
                        <a:pt x="846" y="2620"/>
                      </a:cubicBezTo>
                      <a:lnTo>
                        <a:pt x="905" y="2263"/>
                      </a:lnTo>
                      <a:cubicBezTo>
                        <a:pt x="929" y="2085"/>
                        <a:pt x="869" y="1894"/>
                        <a:pt x="738" y="1775"/>
                      </a:cubicBezTo>
                      <a:lnTo>
                        <a:pt x="488" y="1525"/>
                      </a:lnTo>
                      <a:cubicBezTo>
                        <a:pt x="429" y="1465"/>
                        <a:pt x="393" y="1382"/>
                        <a:pt x="429" y="1299"/>
                      </a:cubicBezTo>
                      <a:cubicBezTo>
                        <a:pt x="453" y="1227"/>
                        <a:pt x="512" y="1168"/>
                        <a:pt x="608" y="1144"/>
                      </a:cubicBezTo>
                      <a:lnTo>
                        <a:pt x="965" y="1108"/>
                      </a:lnTo>
                      <a:cubicBezTo>
                        <a:pt x="1143" y="1073"/>
                        <a:pt x="1298" y="953"/>
                        <a:pt x="1381" y="787"/>
                      </a:cubicBezTo>
                      <a:lnTo>
                        <a:pt x="1548" y="465"/>
                      </a:lnTo>
                      <a:cubicBezTo>
                        <a:pt x="1572" y="394"/>
                        <a:pt x="1643" y="346"/>
                        <a:pt x="1739" y="346"/>
                      </a:cubicBezTo>
                      <a:close/>
                      <a:moveTo>
                        <a:pt x="1703" y="1"/>
                      </a:moveTo>
                      <a:cubicBezTo>
                        <a:pt x="1489" y="1"/>
                        <a:pt x="1310" y="120"/>
                        <a:pt x="1203" y="311"/>
                      </a:cubicBezTo>
                      <a:lnTo>
                        <a:pt x="1036" y="644"/>
                      </a:lnTo>
                      <a:cubicBezTo>
                        <a:pt x="1012" y="703"/>
                        <a:pt x="953" y="739"/>
                        <a:pt x="869" y="763"/>
                      </a:cubicBezTo>
                      <a:lnTo>
                        <a:pt x="512" y="811"/>
                      </a:lnTo>
                      <a:cubicBezTo>
                        <a:pt x="310" y="834"/>
                        <a:pt x="131" y="989"/>
                        <a:pt x="60" y="1192"/>
                      </a:cubicBezTo>
                      <a:cubicBezTo>
                        <a:pt x="0" y="1406"/>
                        <a:pt x="36" y="1620"/>
                        <a:pt x="203" y="1775"/>
                      </a:cubicBezTo>
                      <a:lnTo>
                        <a:pt x="500" y="2025"/>
                      </a:lnTo>
                      <a:cubicBezTo>
                        <a:pt x="548" y="2073"/>
                        <a:pt x="572" y="2144"/>
                        <a:pt x="560" y="2216"/>
                      </a:cubicBezTo>
                      <a:lnTo>
                        <a:pt x="500" y="2573"/>
                      </a:lnTo>
                      <a:cubicBezTo>
                        <a:pt x="477" y="2787"/>
                        <a:pt x="548" y="2989"/>
                        <a:pt x="727" y="3120"/>
                      </a:cubicBezTo>
                      <a:cubicBezTo>
                        <a:pt x="834" y="3204"/>
                        <a:pt x="929" y="3228"/>
                        <a:pt x="1048" y="3228"/>
                      </a:cubicBezTo>
                      <a:cubicBezTo>
                        <a:pt x="1143" y="3228"/>
                        <a:pt x="1227" y="3216"/>
                        <a:pt x="1322" y="3168"/>
                      </a:cubicBezTo>
                      <a:lnTo>
                        <a:pt x="1631" y="3001"/>
                      </a:lnTo>
                      <a:cubicBezTo>
                        <a:pt x="1661" y="2989"/>
                        <a:pt x="1694" y="2983"/>
                        <a:pt x="1727" y="2983"/>
                      </a:cubicBezTo>
                      <a:cubicBezTo>
                        <a:pt x="1759" y="2983"/>
                        <a:pt x="1792" y="2989"/>
                        <a:pt x="1822" y="3001"/>
                      </a:cubicBezTo>
                      <a:lnTo>
                        <a:pt x="2143" y="3168"/>
                      </a:lnTo>
                      <a:cubicBezTo>
                        <a:pt x="2227" y="3215"/>
                        <a:pt x="2318" y="3239"/>
                        <a:pt x="2409" y="3239"/>
                      </a:cubicBezTo>
                      <a:cubicBezTo>
                        <a:pt x="2524" y="3239"/>
                        <a:pt x="2639" y="3200"/>
                        <a:pt x="2739" y="3120"/>
                      </a:cubicBezTo>
                      <a:cubicBezTo>
                        <a:pt x="2917" y="2989"/>
                        <a:pt x="2989" y="2787"/>
                        <a:pt x="2953" y="2573"/>
                      </a:cubicBezTo>
                      <a:lnTo>
                        <a:pt x="2894" y="2216"/>
                      </a:lnTo>
                      <a:cubicBezTo>
                        <a:pt x="2882" y="2144"/>
                        <a:pt x="2917" y="2085"/>
                        <a:pt x="2953" y="2025"/>
                      </a:cubicBezTo>
                      <a:lnTo>
                        <a:pt x="3215" y="1775"/>
                      </a:lnTo>
                      <a:cubicBezTo>
                        <a:pt x="3358" y="1620"/>
                        <a:pt x="3417" y="1406"/>
                        <a:pt x="3358" y="1192"/>
                      </a:cubicBezTo>
                      <a:cubicBezTo>
                        <a:pt x="3298" y="989"/>
                        <a:pt x="3120" y="834"/>
                        <a:pt x="2894" y="811"/>
                      </a:cubicBezTo>
                      <a:lnTo>
                        <a:pt x="2536" y="763"/>
                      </a:lnTo>
                      <a:cubicBezTo>
                        <a:pt x="2465" y="739"/>
                        <a:pt x="2405" y="703"/>
                        <a:pt x="2382" y="644"/>
                      </a:cubicBezTo>
                      <a:lnTo>
                        <a:pt x="2215" y="311"/>
                      </a:lnTo>
                      <a:cubicBezTo>
                        <a:pt x="2120" y="120"/>
                        <a:pt x="1929" y="1"/>
                        <a:pt x="1703" y="1"/>
                      </a:cubicBezTo>
                      <a:close/>
                    </a:path>
                  </a:pathLst>
                </a:custGeom>
                <a:grpFill/>
                <a:ln>
                  <a:solidFill>
                    <a:srgbClr val="FF0000"/>
                  </a:solid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grpSp>
          <p:nvGrpSpPr>
            <p:cNvPr id="7" name="Grup 6"/>
            <p:cNvGrpSpPr/>
            <p:nvPr/>
          </p:nvGrpSpPr>
          <p:grpSpPr>
            <a:xfrm>
              <a:off x="6845888" y="1350059"/>
              <a:ext cx="2448106" cy="2345985"/>
              <a:chOff x="5915731" y="1202870"/>
              <a:chExt cx="1908556" cy="1714787"/>
            </a:xfrm>
          </p:grpSpPr>
          <p:sp>
            <p:nvSpPr>
              <p:cNvPr id="5" name="Dikdörtgen 4"/>
              <p:cNvSpPr/>
              <p:nvPr/>
            </p:nvSpPr>
            <p:spPr>
              <a:xfrm>
                <a:off x="5915731" y="1202870"/>
                <a:ext cx="1225015" cy="461665"/>
              </a:xfrm>
              <a:prstGeom prst="rect">
                <a:avLst/>
              </a:prstGeom>
            </p:spPr>
            <p:txBody>
              <a:bodyPr wrap="none">
                <a:spAutoFit/>
              </a:bodyPr>
              <a:lstStyle/>
              <a:p>
                <a:r>
                  <a:rPr lang="tr-TR" sz="2400" b="1" dirty="0">
                    <a:solidFill>
                      <a:srgbClr val="FFFFFF"/>
                    </a:solidFill>
                    <a:latin typeface="Agency FB" panose="020B0503020202020204" pitchFamily="34" charset="0"/>
                  </a:rPr>
                  <a:t>4 Tatbikat</a:t>
                </a:r>
              </a:p>
            </p:txBody>
          </p:sp>
          <p:sp>
            <p:nvSpPr>
              <p:cNvPr id="93" name="Dikdörtgen 92"/>
              <p:cNvSpPr/>
              <p:nvPr/>
            </p:nvSpPr>
            <p:spPr>
              <a:xfrm>
                <a:off x="5915731" y="1799915"/>
                <a:ext cx="1736373" cy="461665"/>
              </a:xfrm>
              <a:prstGeom prst="rect">
                <a:avLst/>
              </a:prstGeom>
            </p:spPr>
            <p:txBody>
              <a:bodyPr wrap="none">
                <a:spAutoFit/>
              </a:bodyPr>
              <a:lstStyle/>
              <a:p>
                <a:r>
                  <a:rPr lang="tr-TR" sz="2400" b="1" dirty="0" smtClean="0">
                    <a:solidFill>
                      <a:srgbClr val="FFFFFF"/>
                    </a:solidFill>
                    <a:latin typeface="Agency FB" panose="020B0503020202020204" pitchFamily="34" charset="0"/>
                  </a:rPr>
                  <a:t>400+ İstihdam</a:t>
                </a:r>
                <a:endParaRPr lang="tr-TR" sz="2400" b="1" dirty="0">
                  <a:solidFill>
                    <a:srgbClr val="FFFFFF"/>
                  </a:solidFill>
                  <a:latin typeface="Agency FB" panose="020B0503020202020204" pitchFamily="34" charset="0"/>
                </a:endParaRPr>
              </a:p>
            </p:txBody>
          </p:sp>
          <p:sp>
            <p:nvSpPr>
              <p:cNvPr id="94" name="Dikdörtgen 93"/>
              <p:cNvSpPr/>
              <p:nvPr/>
            </p:nvSpPr>
            <p:spPr>
              <a:xfrm>
                <a:off x="5915731" y="2535212"/>
                <a:ext cx="1908556" cy="382445"/>
              </a:xfrm>
              <a:prstGeom prst="rect">
                <a:avLst/>
              </a:prstGeom>
            </p:spPr>
            <p:txBody>
              <a:bodyPr wrap="none">
                <a:spAutoFit/>
              </a:bodyPr>
              <a:lstStyle/>
              <a:p>
                <a:r>
                  <a:rPr lang="tr-TR" sz="2800" b="1" dirty="0" smtClean="0">
                    <a:solidFill>
                      <a:srgbClr val="FFFFFF"/>
                    </a:solidFill>
                    <a:latin typeface="Agency FB" panose="020B0503020202020204" pitchFamily="34" charset="0"/>
                  </a:rPr>
                  <a:t>10 Genç Girişimci</a:t>
                </a:r>
                <a:r>
                  <a:rPr lang="tr-TR" sz="2000" b="1" dirty="0" smtClean="0">
                    <a:solidFill>
                      <a:srgbClr val="FFFFFF"/>
                    </a:solidFill>
                    <a:latin typeface="Agency FB" panose="020B0503020202020204" pitchFamily="34" charset="0"/>
                  </a:rPr>
                  <a:t>*</a:t>
                </a:r>
                <a:endParaRPr lang="tr-TR" sz="2800" b="1" dirty="0">
                  <a:solidFill>
                    <a:srgbClr val="FFFFFF"/>
                  </a:solidFill>
                  <a:latin typeface="Agency FB" panose="020B0503020202020204" pitchFamily="34" charset="0"/>
                </a:endParaRPr>
              </a:p>
            </p:txBody>
          </p:sp>
        </p:grpSp>
        <p:grpSp>
          <p:nvGrpSpPr>
            <p:cNvPr id="6" name="Grup 5"/>
            <p:cNvGrpSpPr/>
            <p:nvPr/>
          </p:nvGrpSpPr>
          <p:grpSpPr>
            <a:xfrm>
              <a:off x="3939691" y="1319646"/>
              <a:ext cx="2238968" cy="2514302"/>
              <a:chOff x="3103669" y="1084515"/>
              <a:chExt cx="1871826" cy="2107174"/>
            </a:xfrm>
          </p:grpSpPr>
          <p:sp>
            <p:nvSpPr>
              <p:cNvPr id="95" name="Dikdörtgen 94"/>
              <p:cNvSpPr/>
              <p:nvPr/>
            </p:nvSpPr>
            <p:spPr>
              <a:xfrm>
                <a:off x="3103669" y="1084515"/>
                <a:ext cx="1491114" cy="461665"/>
              </a:xfrm>
              <a:prstGeom prst="rect">
                <a:avLst/>
              </a:prstGeom>
            </p:spPr>
            <p:txBody>
              <a:bodyPr wrap="none">
                <a:spAutoFit/>
              </a:bodyPr>
              <a:lstStyle/>
              <a:p>
                <a:r>
                  <a:rPr lang="tr-TR" sz="2400" b="1" dirty="0" smtClean="0">
                    <a:solidFill>
                      <a:srgbClr val="FFFFFF"/>
                    </a:solidFill>
                    <a:latin typeface="Agency FB" panose="020B0503020202020204" pitchFamily="34" charset="0"/>
                  </a:rPr>
                  <a:t>300+ Eğitim</a:t>
                </a:r>
                <a:endParaRPr lang="tr-TR" sz="2400" b="1" dirty="0">
                  <a:solidFill>
                    <a:srgbClr val="FFFFFF"/>
                  </a:solidFill>
                  <a:latin typeface="Agency FB" panose="020B0503020202020204" pitchFamily="34" charset="0"/>
                </a:endParaRPr>
              </a:p>
            </p:txBody>
          </p:sp>
          <p:sp>
            <p:nvSpPr>
              <p:cNvPr id="96" name="Dikdörtgen 95"/>
              <p:cNvSpPr/>
              <p:nvPr/>
            </p:nvSpPr>
            <p:spPr>
              <a:xfrm>
                <a:off x="3110882" y="1676810"/>
                <a:ext cx="1864613" cy="461665"/>
              </a:xfrm>
              <a:prstGeom prst="rect">
                <a:avLst/>
              </a:prstGeom>
            </p:spPr>
            <p:txBody>
              <a:bodyPr wrap="none">
                <a:spAutoFit/>
              </a:bodyPr>
              <a:lstStyle/>
              <a:p>
                <a:r>
                  <a:rPr lang="tr-TR" sz="2400" b="1" dirty="0" smtClean="0">
                    <a:solidFill>
                      <a:srgbClr val="FFFFFF"/>
                    </a:solidFill>
                    <a:latin typeface="Agency FB" panose="020B0503020202020204" pitchFamily="34" charset="0"/>
                  </a:rPr>
                  <a:t>6.500+ Öğrenci</a:t>
                </a:r>
                <a:endParaRPr lang="tr-TR" sz="2400" b="1" dirty="0">
                  <a:solidFill>
                    <a:srgbClr val="FFFFFF"/>
                  </a:solidFill>
                  <a:latin typeface="Agency FB" panose="020B0503020202020204" pitchFamily="34" charset="0"/>
                </a:endParaRPr>
              </a:p>
            </p:txBody>
          </p:sp>
          <p:sp>
            <p:nvSpPr>
              <p:cNvPr id="97" name="Dikdörtgen 96"/>
              <p:cNvSpPr/>
              <p:nvPr/>
            </p:nvSpPr>
            <p:spPr>
              <a:xfrm>
                <a:off x="3110882" y="2203610"/>
                <a:ext cx="1763624" cy="461665"/>
              </a:xfrm>
              <a:prstGeom prst="rect">
                <a:avLst/>
              </a:prstGeom>
            </p:spPr>
            <p:txBody>
              <a:bodyPr wrap="none">
                <a:spAutoFit/>
              </a:bodyPr>
              <a:lstStyle/>
              <a:p>
                <a:r>
                  <a:rPr lang="tr-TR" sz="2400" b="1" dirty="0" smtClean="0">
                    <a:solidFill>
                      <a:srgbClr val="FFFFFF"/>
                    </a:solidFill>
                    <a:latin typeface="Agency FB" panose="020B0503020202020204" pitchFamily="34" charset="0"/>
                  </a:rPr>
                  <a:t>5 Uzmanlaşma</a:t>
                </a:r>
                <a:endParaRPr lang="tr-TR" sz="2400" b="1" dirty="0">
                  <a:solidFill>
                    <a:srgbClr val="FFFFFF"/>
                  </a:solidFill>
                  <a:latin typeface="Agency FB" panose="020B0503020202020204" pitchFamily="34" charset="0"/>
                </a:endParaRPr>
              </a:p>
            </p:txBody>
          </p:sp>
          <p:sp>
            <p:nvSpPr>
              <p:cNvPr id="98" name="Dikdörtgen 97"/>
              <p:cNvSpPr/>
              <p:nvPr/>
            </p:nvSpPr>
            <p:spPr>
              <a:xfrm>
                <a:off x="3110882" y="2730024"/>
                <a:ext cx="1398140" cy="461665"/>
              </a:xfrm>
              <a:prstGeom prst="rect">
                <a:avLst/>
              </a:prstGeom>
            </p:spPr>
            <p:txBody>
              <a:bodyPr wrap="none">
                <a:spAutoFit/>
              </a:bodyPr>
              <a:lstStyle/>
              <a:p>
                <a:r>
                  <a:rPr lang="tr-TR" sz="2400" b="1" dirty="0" smtClean="0">
                    <a:solidFill>
                      <a:srgbClr val="FFFFFF"/>
                    </a:solidFill>
                    <a:latin typeface="Agency FB" panose="020B0503020202020204" pitchFamily="34" charset="0"/>
                  </a:rPr>
                  <a:t>32 Yarışma</a:t>
                </a:r>
                <a:endParaRPr lang="tr-TR" sz="2400" b="1" dirty="0">
                  <a:solidFill>
                    <a:srgbClr val="FFFFFF"/>
                  </a:solidFill>
                  <a:latin typeface="Agency FB" panose="020B0503020202020204" pitchFamily="34" charset="0"/>
                </a:endParaRPr>
              </a:p>
            </p:txBody>
          </p:sp>
        </p:grpSp>
      </p:grpSp>
      <p:sp>
        <p:nvSpPr>
          <p:cNvPr id="53" name="Google Shape;136;p4"/>
          <p:cNvSpPr txBox="1">
            <a:spLocks noGrp="1"/>
          </p:cNvSpPr>
          <p:nvPr>
            <p:ph type="subTitle" idx="1"/>
          </p:nvPr>
        </p:nvSpPr>
        <p:spPr>
          <a:xfrm>
            <a:off x="0" y="4869956"/>
            <a:ext cx="5726968" cy="266996"/>
          </a:xfrm>
          <a:prstGeom prst="rect">
            <a:avLst/>
          </a:prstGeom>
          <a:noFill/>
          <a:ln>
            <a:noFill/>
          </a:ln>
        </p:spPr>
        <p:txBody>
          <a:bodyPr spcFirstLastPara="1" wrap="square" lIns="91425" tIns="91425" rIns="91425" bIns="91425" anchor="ctr" anchorCtr="0">
            <a:noAutofit/>
          </a:bodyPr>
          <a:lstStyle/>
          <a:p>
            <a:pPr marL="0" lvl="0" indent="0" algn="l"/>
            <a:r>
              <a:rPr lang="tr-TR" sz="800" dirty="0" smtClean="0"/>
              <a:t>* CYROPS, DNG Teknoloji, DeepReo, PenteGuard, Redefence, Technatolia, Zerone, </a:t>
            </a:r>
            <a:r>
              <a:rPr lang="tr-TR" sz="800" dirty="0" err="1" smtClean="0"/>
              <a:t>RedPunch</a:t>
            </a:r>
            <a:r>
              <a:rPr lang="tr-TR" sz="800" dirty="0" smtClean="0"/>
              <a:t>, Özler Teknoloji, L-</a:t>
            </a:r>
            <a:r>
              <a:rPr lang="tr-TR" sz="800" dirty="0" err="1" smtClean="0"/>
              <a:t>Soc</a:t>
            </a:r>
            <a:endParaRPr lang="tr-TR" sz="800" dirty="0"/>
          </a:p>
        </p:txBody>
      </p:sp>
    </p:spTree>
    <p:extLst>
      <p:ext uri="{BB962C8B-B14F-4D97-AF65-F5344CB8AC3E}">
        <p14:creationId xmlns:p14="http://schemas.microsoft.com/office/powerpoint/2010/main" val="389208622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p7"/>
          <p:cNvSpPr txBox="1">
            <a:spLocks noGrp="1"/>
          </p:cNvSpPr>
          <p:nvPr>
            <p:ph type="title"/>
          </p:nvPr>
        </p:nvSpPr>
        <p:spPr>
          <a:xfrm>
            <a:off x="4865427" y="971850"/>
            <a:ext cx="3507474" cy="3199800"/>
          </a:xfrm>
          <a:prstGeom prst="rect">
            <a:avLst/>
          </a:prstGeom>
          <a:noFill/>
          <a:ln>
            <a:noFill/>
          </a:ln>
        </p:spPr>
        <p:txBody>
          <a:bodyPr spcFirstLastPara="1" wrap="square" lIns="91425" tIns="91425" rIns="91425" bIns="91425" anchor="ctr" anchorCtr="0">
            <a:noAutofit/>
          </a:bodyPr>
          <a:lstStyle/>
          <a:p>
            <a:pPr lvl="0" algn="l"/>
            <a:r>
              <a:rPr lang="tr-TR" sz="4800" dirty="0" smtClean="0">
                <a:solidFill>
                  <a:srgbClr val="42FFEE"/>
                </a:solidFill>
              </a:rPr>
              <a:t>SİBER VATAN </a:t>
            </a:r>
            <a:r>
              <a:rPr lang="tr-TR" sz="4800" dirty="0" smtClean="0">
                <a:solidFill>
                  <a:srgbClr val="FF0000"/>
                </a:solidFill>
              </a:rPr>
              <a:t>2026</a:t>
            </a:r>
            <a:r>
              <a:rPr lang="tr-TR" sz="4800" dirty="0" smtClean="0">
                <a:solidFill>
                  <a:srgbClr val="42FFEE"/>
                </a:solidFill>
              </a:rPr>
              <a:t> </a:t>
            </a:r>
            <a:br>
              <a:rPr lang="tr-TR" sz="4800" dirty="0" smtClean="0">
                <a:solidFill>
                  <a:srgbClr val="42FFEE"/>
                </a:solidFill>
              </a:rPr>
            </a:br>
            <a:r>
              <a:rPr lang="tr-TR" sz="4800" dirty="0" smtClean="0">
                <a:solidFill>
                  <a:srgbClr val="FF0000"/>
                </a:solidFill>
              </a:rPr>
              <a:t>DÖNEMİ</a:t>
            </a:r>
            <a:endParaRPr lang="tr-TR" sz="4800" dirty="0">
              <a:solidFill>
                <a:srgbClr val="FF0000"/>
              </a:solidFill>
            </a:endParaRPr>
          </a:p>
        </p:txBody>
      </p:sp>
      <p:sp>
        <p:nvSpPr>
          <p:cNvPr id="175" name="Google Shape;175;p7"/>
          <p:cNvSpPr txBox="1">
            <a:spLocks noGrp="1"/>
          </p:cNvSpPr>
          <p:nvPr>
            <p:ph type="subTitle" idx="1"/>
          </p:nvPr>
        </p:nvSpPr>
        <p:spPr>
          <a:xfrm>
            <a:off x="1016758" y="3261275"/>
            <a:ext cx="2026800" cy="523800"/>
          </a:xfrm>
          <a:prstGeom prst="rect">
            <a:avLst/>
          </a:prstGeom>
          <a:noFill/>
          <a:ln>
            <a:noFill/>
          </a:ln>
        </p:spPr>
        <p:txBody>
          <a:bodyPr spcFirstLastPara="1" wrap="square" lIns="91425" tIns="91425" rIns="91425" bIns="91425" anchor="t" anchorCtr="0">
            <a:noAutofit/>
          </a:bodyPr>
          <a:lstStyle/>
          <a:p>
            <a:pPr marL="0" lvl="0" indent="0"/>
            <a:r>
              <a:rPr lang="tr-TR" dirty="0" smtClean="0"/>
              <a:t>Bütünleşik Yaygınlaştırma</a:t>
            </a:r>
            <a:endParaRPr dirty="0"/>
          </a:p>
        </p:txBody>
      </p:sp>
      <p:sp>
        <p:nvSpPr>
          <p:cNvPr id="176" name="Google Shape;176;p7"/>
          <p:cNvSpPr txBox="1">
            <a:spLocks noGrp="1"/>
          </p:cNvSpPr>
          <p:nvPr>
            <p:ph type="title" idx="2"/>
          </p:nvPr>
        </p:nvSpPr>
        <p:spPr>
          <a:xfrm>
            <a:off x="948177" y="971850"/>
            <a:ext cx="2177159" cy="1814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2000"/>
              <a:buNone/>
            </a:pPr>
            <a:r>
              <a:rPr lang="en" dirty="0" smtClean="0"/>
              <a:t>0</a:t>
            </a:r>
            <a:r>
              <a:rPr lang="tr-TR" dirty="0" smtClean="0"/>
              <a:t>3</a:t>
            </a:r>
            <a:endParaRPr dirty="0"/>
          </a:p>
        </p:txBody>
      </p:sp>
      <p:cxnSp>
        <p:nvCxnSpPr>
          <p:cNvPr id="177" name="Google Shape;177;p7"/>
          <p:cNvCxnSpPr/>
          <p:nvPr/>
        </p:nvCxnSpPr>
        <p:spPr>
          <a:xfrm rot="10800000" flipH="1">
            <a:off x="1100183" y="3082375"/>
            <a:ext cx="3425700" cy="2100"/>
          </a:xfrm>
          <a:prstGeom prst="straightConnector1">
            <a:avLst/>
          </a:prstGeom>
          <a:ln>
            <a:headEnd type="oval" w="med" len="med"/>
            <a:tailEnd type="oval" w="med" len="med"/>
          </a:ln>
        </p:spPr>
        <p:style>
          <a:lnRef idx="1">
            <a:schemeClr val="accent3"/>
          </a:lnRef>
          <a:fillRef idx="0">
            <a:schemeClr val="accent3"/>
          </a:fillRef>
          <a:effectRef idx="0">
            <a:schemeClr val="accent3"/>
          </a:effectRef>
          <a:fontRef idx="minor">
            <a:schemeClr val="tx1"/>
          </a:fontRef>
        </p:style>
      </p:cxnSp>
    </p:spTree>
    <p:extLst>
      <p:ext uri="{BB962C8B-B14F-4D97-AF65-F5344CB8AC3E}">
        <p14:creationId xmlns:p14="http://schemas.microsoft.com/office/powerpoint/2010/main" val="316325708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grpSp>
        <p:nvGrpSpPr>
          <p:cNvPr id="2" name="Grup 1"/>
          <p:cNvGrpSpPr/>
          <p:nvPr/>
        </p:nvGrpSpPr>
        <p:grpSpPr>
          <a:xfrm>
            <a:off x="245096" y="729842"/>
            <a:ext cx="8592670" cy="3920017"/>
            <a:chOff x="788382" y="803700"/>
            <a:chExt cx="7266452" cy="3359100"/>
          </a:xfrm>
        </p:grpSpPr>
        <p:grpSp>
          <p:nvGrpSpPr>
            <p:cNvPr id="12" name="Grup 11"/>
            <p:cNvGrpSpPr/>
            <p:nvPr/>
          </p:nvGrpSpPr>
          <p:grpSpPr>
            <a:xfrm>
              <a:off x="3350593" y="2771777"/>
              <a:ext cx="2232000" cy="1391023"/>
              <a:chOff x="-3713608" y="406615"/>
              <a:chExt cx="6950201" cy="4010916"/>
            </a:xfrm>
          </p:grpSpPr>
          <p:pic>
            <p:nvPicPr>
              <p:cNvPr id="22" name="Resim 21"/>
              <p:cNvPicPr>
                <a:picLocks noChangeAspect="1"/>
              </p:cNvPicPr>
              <p:nvPr/>
            </p:nvPicPr>
            <p:blipFill rotWithShape="1">
              <a:blip r:embed="rId3" cstate="print">
                <a:extLst>
                  <a:ext uri="{28A0092B-C50C-407E-A947-70E740481C1C}">
                    <a14:useLocalDpi xmlns:a14="http://schemas.microsoft.com/office/drawing/2010/main" val="0"/>
                  </a:ext>
                </a:extLst>
              </a:blip>
              <a:srcRect l="12177" t="11396" b="26803"/>
              <a:stretch/>
            </p:blipFill>
            <p:spPr>
              <a:xfrm>
                <a:off x="-3713608" y="406615"/>
                <a:ext cx="6950201" cy="3305534"/>
              </a:xfrm>
              <a:prstGeom prst="rect">
                <a:avLst/>
              </a:prstGeom>
            </p:spPr>
          </p:pic>
          <p:sp>
            <p:nvSpPr>
              <p:cNvPr id="23" name="Metin kutusu 22"/>
              <p:cNvSpPr txBox="1"/>
              <p:nvPr/>
            </p:nvSpPr>
            <p:spPr>
              <a:xfrm>
                <a:off x="-1501554" y="3873245"/>
                <a:ext cx="2245934" cy="544286"/>
              </a:xfrm>
              <a:prstGeom prst="rect">
                <a:avLst/>
              </a:prstGeom>
              <a:solidFill>
                <a:srgbClr val="FFFFFF"/>
              </a:solidFill>
            </p:spPr>
            <p:txBody>
              <a:bodyPr wrap="square" rtlCol="0" anchor="ctr">
                <a:spAutoFit/>
              </a:bodyPr>
              <a:lstStyle/>
              <a:p>
                <a:pPr algn="ctr"/>
                <a:r>
                  <a:rPr lang="tr-TR" sz="1000" b="1" dirty="0">
                    <a:solidFill>
                      <a:srgbClr val="FF0000"/>
                    </a:solidFill>
                    <a:latin typeface="Agency FB" panose="020B0503020202020204" pitchFamily="34" charset="0"/>
                  </a:rPr>
                  <a:t>2019-2025</a:t>
                </a:r>
              </a:p>
            </p:txBody>
          </p:sp>
        </p:grpSp>
        <p:grpSp>
          <p:nvGrpSpPr>
            <p:cNvPr id="11" name="Grup 10"/>
            <p:cNvGrpSpPr/>
            <p:nvPr/>
          </p:nvGrpSpPr>
          <p:grpSpPr>
            <a:xfrm>
              <a:off x="788382" y="2490425"/>
              <a:ext cx="2232000" cy="1672374"/>
              <a:chOff x="-3045489" y="-81402"/>
              <a:chExt cx="7002498" cy="4527557"/>
            </a:xfrm>
          </p:grpSpPr>
          <p:pic>
            <p:nvPicPr>
              <p:cNvPr id="26" name="Resim 25"/>
              <p:cNvPicPr>
                <a:picLocks noChangeAspect="1"/>
              </p:cNvPicPr>
              <p:nvPr/>
            </p:nvPicPr>
            <p:blipFill rotWithShape="1">
              <a:blip r:embed="rId4" cstate="print">
                <a:extLst>
                  <a:ext uri="{28A0092B-C50C-407E-A947-70E740481C1C}">
                    <a14:useLocalDpi xmlns:a14="http://schemas.microsoft.com/office/drawing/2010/main" val="0"/>
                  </a:ext>
                </a:extLst>
              </a:blip>
              <a:srcRect l="11586" t="1855" b="25860"/>
              <a:stretch/>
            </p:blipFill>
            <p:spPr>
              <a:xfrm>
                <a:off x="-3045489" y="-81402"/>
                <a:ext cx="7002498" cy="3865274"/>
              </a:xfrm>
              <a:prstGeom prst="rect">
                <a:avLst/>
              </a:prstGeom>
            </p:spPr>
          </p:pic>
          <p:sp>
            <p:nvSpPr>
              <p:cNvPr id="36" name="Metin kutusu 35"/>
              <p:cNvSpPr txBox="1"/>
              <p:nvPr/>
            </p:nvSpPr>
            <p:spPr>
              <a:xfrm>
                <a:off x="-367090" y="3935125"/>
                <a:ext cx="1645697" cy="511030"/>
              </a:xfrm>
              <a:prstGeom prst="rect">
                <a:avLst/>
              </a:prstGeom>
              <a:solidFill>
                <a:srgbClr val="FFFFFF"/>
              </a:solidFill>
            </p:spPr>
            <p:txBody>
              <a:bodyPr wrap="square" rtlCol="0" anchor="ctr">
                <a:spAutoFit/>
              </a:bodyPr>
              <a:lstStyle/>
              <a:p>
                <a:pPr algn="ctr"/>
                <a:r>
                  <a:rPr lang="tr-TR" sz="1000" b="1" dirty="0" smtClean="0">
                    <a:solidFill>
                      <a:srgbClr val="FF0000"/>
                    </a:solidFill>
                    <a:latin typeface="Agency FB" panose="020B0503020202020204" pitchFamily="34" charset="0"/>
                  </a:rPr>
                  <a:t>2025</a:t>
                </a:r>
                <a:endParaRPr lang="tr-TR" sz="1000" b="1" dirty="0">
                  <a:solidFill>
                    <a:srgbClr val="FF0000"/>
                  </a:solidFill>
                  <a:latin typeface="Agency FB" panose="020B0503020202020204" pitchFamily="34" charset="0"/>
                </a:endParaRPr>
              </a:p>
            </p:txBody>
          </p:sp>
        </p:grpSp>
        <p:grpSp>
          <p:nvGrpSpPr>
            <p:cNvPr id="10" name="Grup 9"/>
            <p:cNvGrpSpPr/>
            <p:nvPr/>
          </p:nvGrpSpPr>
          <p:grpSpPr>
            <a:xfrm>
              <a:off x="5822834" y="803700"/>
              <a:ext cx="2232000" cy="1688575"/>
              <a:chOff x="1065947" y="260942"/>
              <a:chExt cx="6942672" cy="4572384"/>
            </a:xfrm>
          </p:grpSpPr>
          <p:pic>
            <p:nvPicPr>
              <p:cNvPr id="28" name="Resim 27"/>
              <p:cNvPicPr>
                <a:picLocks noChangeAspect="1"/>
              </p:cNvPicPr>
              <p:nvPr/>
            </p:nvPicPr>
            <p:blipFill rotWithShape="1">
              <a:blip r:embed="rId5" cstate="print">
                <a:extLst>
                  <a:ext uri="{28A0092B-C50C-407E-A947-70E740481C1C}">
                    <a14:useLocalDpi xmlns:a14="http://schemas.microsoft.com/office/drawing/2010/main" val="0"/>
                  </a:ext>
                </a:extLst>
              </a:blip>
              <a:srcRect l="12193" b="22798"/>
              <a:stretch/>
            </p:blipFill>
            <p:spPr>
              <a:xfrm>
                <a:off x="1065947" y="260942"/>
                <a:ext cx="6942672" cy="4126657"/>
              </a:xfrm>
              <a:prstGeom prst="rect">
                <a:avLst/>
              </a:prstGeom>
            </p:spPr>
          </p:pic>
          <p:sp>
            <p:nvSpPr>
              <p:cNvPr id="37" name="Metin kutusu 36"/>
              <p:cNvSpPr txBox="1"/>
              <p:nvPr/>
            </p:nvSpPr>
            <p:spPr>
              <a:xfrm>
                <a:off x="4081268" y="4322187"/>
                <a:ext cx="1631636" cy="511139"/>
              </a:xfrm>
              <a:prstGeom prst="rect">
                <a:avLst/>
              </a:prstGeom>
              <a:solidFill>
                <a:srgbClr val="FFFFFF"/>
              </a:solidFill>
            </p:spPr>
            <p:txBody>
              <a:bodyPr wrap="square" rtlCol="0" anchor="ctr">
                <a:spAutoFit/>
              </a:bodyPr>
              <a:lstStyle/>
              <a:p>
                <a:pPr algn="ctr"/>
                <a:r>
                  <a:rPr lang="tr-TR" sz="1000" b="1" dirty="0" smtClean="0">
                    <a:solidFill>
                      <a:srgbClr val="FF0000"/>
                    </a:solidFill>
                    <a:latin typeface="Agency FB" panose="020B0503020202020204" pitchFamily="34" charset="0"/>
                  </a:rPr>
                  <a:t>2024</a:t>
                </a:r>
                <a:endParaRPr lang="tr-TR" sz="1000" b="1" dirty="0">
                  <a:solidFill>
                    <a:srgbClr val="FF0000"/>
                  </a:solidFill>
                  <a:latin typeface="Agency FB" panose="020B0503020202020204" pitchFamily="34" charset="0"/>
                </a:endParaRPr>
              </a:p>
            </p:txBody>
          </p:sp>
        </p:grpSp>
        <p:grpSp>
          <p:nvGrpSpPr>
            <p:cNvPr id="9" name="Grup 8"/>
            <p:cNvGrpSpPr/>
            <p:nvPr/>
          </p:nvGrpSpPr>
          <p:grpSpPr>
            <a:xfrm>
              <a:off x="3305608" y="803700"/>
              <a:ext cx="2232000" cy="1686724"/>
              <a:chOff x="1074775" y="253151"/>
              <a:chExt cx="6933313" cy="4595273"/>
            </a:xfrm>
          </p:grpSpPr>
          <p:pic>
            <p:nvPicPr>
              <p:cNvPr id="31" name="Resim 30"/>
              <p:cNvPicPr>
                <a:picLocks noChangeAspect="1"/>
              </p:cNvPicPr>
              <p:nvPr/>
            </p:nvPicPr>
            <p:blipFill rotWithShape="1">
              <a:blip r:embed="rId6" cstate="print">
                <a:extLst>
                  <a:ext uri="{28A0092B-C50C-407E-A947-70E740481C1C}">
                    <a14:useLocalDpi xmlns:a14="http://schemas.microsoft.com/office/drawing/2010/main" val="0"/>
                  </a:ext>
                </a:extLst>
              </a:blip>
              <a:srcRect l="12310" b="26314"/>
              <a:stretch/>
            </p:blipFill>
            <p:spPr>
              <a:xfrm>
                <a:off x="1074775" y="253151"/>
                <a:ext cx="6933313" cy="3938726"/>
              </a:xfrm>
              <a:prstGeom prst="rect">
                <a:avLst/>
              </a:prstGeom>
            </p:spPr>
          </p:pic>
          <p:sp>
            <p:nvSpPr>
              <p:cNvPr id="38" name="Metin kutusu 37"/>
              <p:cNvSpPr txBox="1"/>
              <p:nvPr/>
            </p:nvSpPr>
            <p:spPr>
              <a:xfrm>
                <a:off x="3866450" y="4334162"/>
                <a:ext cx="1629437" cy="514262"/>
              </a:xfrm>
              <a:prstGeom prst="rect">
                <a:avLst/>
              </a:prstGeom>
              <a:solidFill>
                <a:srgbClr val="FFFFFF"/>
              </a:solidFill>
            </p:spPr>
            <p:txBody>
              <a:bodyPr wrap="square" rtlCol="0" anchor="ctr">
                <a:spAutoFit/>
              </a:bodyPr>
              <a:lstStyle/>
              <a:p>
                <a:pPr algn="ctr"/>
                <a:r>
                  <a:rPr lang="tr-TR" sz="1000" b="1" dirty="0" smtClean="0">
                    <a:solidFill>
                      <a:srgbClr val="FF0000"/>
                    </a:solidFill>
                    <a:latin typeface="Agency FB" panose="020B0503020202020204" pitchFamily="34" charset="0"/>
                  </a:rPr>
                  <a:t>2022</a:t>
                </a:r>
                <a:endParaRPr lang="tr-TR" sz="1000" b="1" dirty="0">
                  <a:solidFill>
                    <a:srgbClr val="FF0000"/>
                  </a:solidFill>
                  <a:latin typeface="Agency FB" panose="020B0503020202020204" pitchFamily="34" charset="0"/>
                </a:endParaRPr>
              </a:p>
            </p:txBody>
          </p:sp>
        </p:grpSp>
        <p:grpSp>
          <p:nvGrpSpPr>
            <p:cNvPr id="8" name="Grup 7"/>
            <p:cNvGrpSpPr/>
            <p:nvPr/>
          </p:nvGrpSpPr>
          <p:grpSpPr>
            <a:xfrm>
              <a:off x="788382" y="803700"/>
              <a:ext cx="2232000" cy="1689146"/>
              <a:chOff x="1065191" y="254800"/>
              <a:chExt cx="6935808" cy="4690529"/>
            </a:xfrm>
          </p:grpSpPr>
          <p:pic>
            <p:nvPicPr>
              <p:cNvPr id="34" name="Resim 33"/>
              <p:cNvPicPr>
                <a:picLocks noChangeAspect="1"/>
              </p:cNvPicPr>
              <p:nvPr/>
            </p:nvPicPr>
            <p:blipFill rotWithShape="1">
              <a:blip r:embed="rId7" cstate="print">
                <a:extLst>
                  <a:ext uri="{28A0092B-C50C-407E-A947-70E740481C1C}">
                    <a14:useLocalDpi xmlns:a14="http://schemas.microsoft.com/office/drawing/2010/main" val="0"/>
                  </a:ext>
                </a:extLst>
              </a:blip>
              <a:srcRect l="12279" b="24479"/>
              <a:stretch/>
            </p:blipFill>
            <p:spPr>
              <a:xfrm>
                <a:off x="1065191" y="254800"/>
                <a:ext cx="6935808" cy="4036790"/>
              </a:xfrm>
              <a:prstGeom prst="rect">
                <a:avLst/>
              </a:prstGeom>
            </p:spPr>
          </p:pic>
          <p:sp>
            <p:nvSpPr>
              <p:cNvPr id="39" name="Metin kutusu 38"/>
              <p:cNvSpPr txBox="1"/>
              <p:nvPr/>
            </p:nvSpPr>
            <p:spPr>
              <a:xfrm>
                <a:off x="3638214" y="4421160"/>
                <a:ext cx="1630023" cy="524169"/>
              </a:xfrm>
              <a:prstGeom prst="rect">
                <a:avLst/>
              </a:prstGeom>
              <a:solidFill>
                <a:srgbClr val="FFFFFF"/>
              </a:solidFill>
            </p:spPr>
            <p:txBody>
              <a:bodyPr wrap="square" rtlCol="0" anchor="ctr">
                <a:spAutoFit/>
              </a:bodyPr>
              <a:lstStyle/>
              <a:p>
                <a:pPr algn="ctr"/>
                <a:r>
                  <a:rPr lang="tr-TR" sz="1000" b="1" dirty="0" smtClean="0">
                    <a:solidFill>
                      <a:srgbClr val="FF0000"/>
                    </a:solidFill>
                    <a:latin typeface="Agency FB" panose="020B0503020202020204" pitchFamily="34" charset="0"/>
                  </a:rPr>
                  <a:t>2019</a:t>
                </a:r>
                <a:endParaRPr lang="tr-TR" sz="1000" b="1" dirty="0">
                  <a:solidFill>
                    <a:srgbClr val="FF0000"/>
                  </a:solidFill>
                  <a:latin typeface="Agency FB" panose="020B0503020202020204" pitchFamily="34" charset="0"/>
                </a:endParaRPr>
              </a:p>
            </p:txBody>
          </p:sp>
        </p:grpSp>
      </p:grpSp>
      <p:sp>
        <p:nvSpPr>
          <p:cNvPr id="160" name="Google Shape;160;p6"/>
          <p:cNvSpPr txBox="1">
            <a:spLocks noGrp="1"/>
          </p:cNvSpPr>
          <p:nvPr>
            <p:ph type="title" idx="6"/>
          </p:nvPr>
        </p:nvSpPr>
        <p:spPr>
          <a:xfrm>
            <a:off x="689431" y="157142"/>
            <a:ext cx="7704000" cy="572700"/>
          </a:xfrm>
          <a:prstGeom prst="rect">
            <a:avLst/>
          </a:prstGeom>
          <a:noFill/>
          <a:ln>
            <a:noFill/>
          </a:ln>
        </p:spPr>
        <p:txBody>
          <a:bodyPr spcFirstLastPara="1" wrap="square" lIns="91425" tIns="91425" rIns="91425" bIns="91425" anchor="t" anchorCtr="0">
            <a:noAutofit/>
          </a:bodyPr>
          <a:lstStyle/>
          <a:p>
            <a:pPr lvl="0"/>
            <a:r>
              <a:rPr lang="tr-TR" sz="3200" dirty="0" smtClean="0">
                <a:solidFill>
                  <a:srgbClr val="FF0000"/>
                </a:solidFill>
                <a:latin typeface="DEGON STUZ" panose="02000500000000000000" pitchFamily="50" charset="0"/>
              </a:rPr>
              <a:t>YAYGINLAŞTIRMA</a:t>
            </a:r>
            <a:endParaRPr lang="tr-TR" sz="3200" dirty="0">
              <a:solidFill>
                <a:srgbClr val="FF0000"/>
              </a:solidFill>
              <a:latin typeface="DEGON STUZ" panose="02000500000000000000" pitchFamily="50" charset="0"/>
            </a:endParaRPr>
          </a:p>
        </p:txBody>
      </p:sp>
      <p:sp>
        <p:nvSpPr>
          <p:cNvPr id="20" name="Metin kutusu 19"/>
          <p:cNvSpPr txBox="1"/>
          <p:nvPr/>
        </p:nvSpPr>
        <p:spPr>
          <a:xfrm>
            <a:off x="4921435" y="2181078"/>
            <a:ext cx="939680" cy="584775"/>
          </a:xfrm>
          <a:prstGeom prst="rect">
            <a:avLst/>
          </a:prstGeom>
          <a:noFill/>
        </p:spPr>
        <p:txBody>
          <a:bodyPr wrap="square" rtlCol="0" anchor="ctr">
            <a:spAutoFit/>
          </a:bodyPr>
          <a:lstStyle/>
          <a:p>
            <a:pPr algn="ctr"/>
            <a:r>
              <a:rPr lang="tr-TR" sz="1600" b="1" dirty="0" smtClean="0">
                <a:solidFill>
                  <a:srgbClr val="FF0000"/>
                </a:solidFill>
                <a:latin typeface="Agency FB" panose="020B0503020202020204" pitchFamily="34" charset="0"/>
              </a:rPr>
              <a:t>5 Kalkınma Ajansı 7 İl</a:t>
            </a:r>
            <a:endParaRPr lang="tr-TR" sz="1600" b="1" dirty="0">
              <a:solidFill>
                <a:srgbClr val="FF0000"/>
              </a:solidFill>
              <a:latin typeface="Agency FB" panose="020B0503020202020204" pitchFamily="34" charset="0"/>
            </a:endParaRPr>
          </a:p>
        </p:txBody>
      </p:sp>
      <p:sp>
        <p:nvSpPr>
          <p:cNvPr id="21" name="Metin kutusu 20"/>
          <p:cNvSpPr txBox="1"/>
          <p:nvPr/>
        </p:nvSpPr>
        <p:spPr>
          <a:xfrm>
            <a:off x="7999749" y="2181077"/>
            <a:ext cx="939680" cy="584775"/>
          </a:xfrm>
          <a:prstGeom prst="rect">
            <a:avLst/>
          </a:prstGeom>
          <a:noFill/>
        </p:spPr>
        <p:txBody>
          <a:bodyPr wrap="square" rtlCol="0" anchor="ctr">
            <a:spAutoFit/>
          </a:bodyPr>
          <a:lstStyle/>
          <a:p>
            <a:pPr algn="ctr"/>
            <a:r>
              <a:rPr lang="tr-TR" sz="1600" b="1" dirty="0" smtClean="0">
                <a:solidFill>
                  <a:srgbClr val="FF0000"/>
                </a:solidFill>
                <a:latin typeface="Agency FB" panose="020B0503020202020204" pitchFamily="34" charset="0"/>
              </a:rPr>
              <a:t>8 Kalkınma Ajansı 17 İl</a:t>
            </a:r>
            <a:endParaRPr lang="tr-TR" sz="1600" b="1" dirty="0">
              <a:solidFill>
                <a:srgbClr val="FF0000"/>
              </a:solidFill>
              <a:latin typeface="Agency FB" panose="020B0503020202020204" pitchFamily="34" charset="0"/>
            </a:endParaRPr>
          </a:p>
        </p:txBody>
      </p:sp>
      <p:sp>
        <p:nvSpPr>
          <p:cNvPr id="24" name="Metin kutusu 23"/>
          <p:cNvSpPr txBox="1"/>
          <p:nvPr/>
        </p:nvSpPr>
        <p:spPr>
          <a:xfrm>
            <a:off x="1918805" y="4099868"/>
            <a:ext cx="1015346" cy="584775"/>
          </a:xfrm>
          <a:prstGeom prst="rect">
            <a:avLst/>
          </a:prstGeom>
          <a:noFill/>
        </p:spPr>
        <p:txBody>
          <a:bodyPr wrap="square" rtlCol="0" anchor="ctr">
            <a:spAutoFit/>
          </a:bodyPr>
          <a:lstStyle/>
          <a:p>
            <a:pPr algn="ctr"/>
            <a:r>
              <a:rPr lang="tr-TR" sz="1600" b="1" dirty="0" smtClean="0">
                <a:solidFill>
                  <a:srgbClr val="FF0000"/>
                </a:solidFill>
                <a:latin typeface="Agency FB" panose="020B0503020202020204" pitchFamily="34" charset="0"/>
              </a:rPr>
              <a:t>17 Kalkınma Ajansı 23 İl</a:t>
            </a:r>
            <a:endParaRPr lang="tr-TR" sz="1600" b="1" dirty="0">
              <a:solidFill>
                <a:srgbClr val="FF0000"/>
              </a:solidFill>
              <a:latin typeface="Agency FB" panose="020B0503020202020204" pitchFamily="34" charset="0"/>
            </a:endParaRPr>
          </a:p>
        </p:txBody>
      </p:sp>
      <p:sp>
        <p:nvSpPr>
          <p:cNvPr id="25" name="Metin kutusu 24"/>
          <p:cNvSpPr txBox="1"/>
          <p:nvPr/>
        </p:nvSpPr>
        <p:spPr>
          <a:xfrm>
            <a:off x="4967882" y="4076407"/>
            <a:ext cx="1015346" cy="584775"/>
          </a:xfrm>
          <a:prstGeom prst="rect">
            <a:avLst/>
          </a:prstGeom>
          <a:noFill/>
        </p:spPr>
        <p:txBody>
          <a:bodyPr wrap="square" rtlCol="0" anchor="ctr">
            <a:spAutoFit/>
          </a:bodyPr>
          <a:lstStyle/>
          <a:p>
            <a:pPr algn="ctr"/>
            <a:r>
              <a:rPr lang="tr-TR" sz="1600" b="1" dirty="0" smtClean="0">
                <a:solidFill>
                  <a:srgbClr val="FF0000"/>
                </a:solidFill>
                <a:latin typeface="Agency FB" panose="020B0503020202020204" pitchFamily="34" charset="0"/>
              </a:rPr>
              <a:t>19 Kalkınma Ajansı 35 İl</a:t>
            </a:r>
            <a:endParaRPr lang="tr-TR" sz="1600" b="1" dirty="0">
              <a:solidFill>
                <a:srgbClr val="FF0000"/>
              </a:solidFill>
              <a:latin typeface="Agency FB" panose="020B0503020202020204" pitchFamily="34" charset="0"/>
            </a:endParaRPr>
          </a:p>
        </p:txBody>
      </p:sp>
      <p:sp>
        <p:nvSpPr>
          <p:cNvPr id="27" name="Metin kutusu 26"/>
          <p:cNvSpPr txBox="1"/>
          <p:nvPr/>
        </p:nvSpPr>
        <p:spPr>
          <a:xfrm>
            <a:off x="1882426" y="2294470"/>
            <a:ext cx="939680" cy="338554"/>
          </a:xfrm>
          <a:prstGeom prst="rect">
            <a:avLst/>
          </a:prstGeom>
          <a:noFill/>
        </p:spPr>
        <p:txBody>
          <a:bodyPr wrap="square" rtlCol="0" anchor="ctr">
            <a:spAutoFit/>
          </a:bodyPr>
          <a:lstStyle/>
          <a:p>
            <a:pPr algn="ctr"/>
            <a:r>
              <a:rPr lang="tr-TR" sz="1600" b="1" dirty="0" smtClean="0">
                <a:solidFill>
                  <a:srgbClr val="FF0000"/>
                </a:solidFill>
                <a:latin typeface="Agency FB" panose="020B0503020202020204" pitchFamily="34" charset="0"/>
              </a:rPr>
              <a:t>BAKKA 3 İl</a:t>
            </a:r>
            <a:endParaRPr lang="tr-TR" sz="1600" b="1" dirty="0">
              <a:solidFill>
                <a:srgbClr val="FF0000"/>
              </a:solidFill>
              <a:latin typeface="Agency FB" panose="020B0503020202020204" pitchFamily="34" charset="0"/>
            </a:endParaRPr>
          </a:p>
        </p:txBody>
      </p:sp>
      <p:sp>
        <p:nvSpPr>
          <p:cNvPr id="29" name="Metin kutusu 28"/>
          <p:cNvSpPr txBox="1"/>
          <p:nvPr/>
        </p:nvSpPr>
        <p:spPr>
          <a:xfrm>
            <a:off x="7823317" y="4182561"/>
            <a:ext cx="1407135" cy="646331"/>
          </a:xfrm>
          <a:prstGeom prst="rect">
            <a:avLst/>
          </a:prstGeom>
          <a:noFill/>
        </p:spPr>
        <p:txBody>
          <a:bodyPr wrap="square" rtlCol="0" anchor="ctr">
            <a:spAutoFit/>
          </a:bodyPr>
          <a:lstStyle/>
          <a:p>
            <a:r>
              <a:rPr lang="tr-TR" sz="1800" b="1" dirty="0" smtClean="0">
                <a:solidFill>
                  <a:srgbClr val="FF0000"/>
                </a:solidFill>
                <a:latin typeface="Agency FB" panose="020B0503020202020204" pitchFamily="34" charset="0"/>
              </a:rPr>
              <a:t>26</a:t>
            </a:r>
            <a:r>
              <a:rPr lang="tr-TR" b="1" dirty="0" smtClean="0">
                <a:solidFill>
                  <a:srgbClr val="FF0000"/>
                </a:solidFill>
                <a:latin typeface="Agency FB" panose="020B0503020202020204" pitchFamily="34" charset="0"/>
              </a:rPr>
              <a:t> Kalkınma Ajansı </a:t>
            </a:r>
          </a:p>
          <a:p>
            <a:r>
              <a:rPr lang="tr-TR" sz="1800" b="1" dirty="0" smtClean="0">
                <a:solidFill>
                  <a:srgbClr val="FF0000"/>
                </a:solidFill>
                <a:latin typeface="Agency FB" panose="020B0503020202020204" pitchFamily="34" charset="0"/>
              </a:rPr>
              <a:t>81</a:t>
            </a:r>
            <a:r>
              <a:rPr lang="tr-TR" b="1" dirty="0" smtClean="0">
                <a:solidFill>
                  <a:srgbClr val="FF0000"/>
                </a:solidFill>
                <a:latin typeface="Agency FB" panose="020B0503020202020204" pitchFamily="34" charset="0"/>
              </a:rPr>
              <a:t> İl</a:t>
            </a:r>
            <a:endParaRPr lang="tr-TR" b="1" dirty="0">
              <a:solidFill>
                <a:srgbClr val="FF0000"/>
              </a:solidFill>
              <a:latin typeface="Agency FB" panose="020B0503020202020204" pitchFamily="34" charset="0"/>
            </a:endParaRPr>
          </a:p>
        </p:txBody>
      </p:sp>
      <p:pic>
        <p:nvPicPr>
          <p:cNvPr id="30" name="Resim 2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200606" y="2891775"/>
            <a:ext cx="2908522" cy="1456415"/>
          </a:xfrm>
          <a:prstGeom prst="rect">
            <a:avLst/>
          </a:prstGeom>
        </p:spPr>
      </p:pic>
      <p:sp>
        <p:nvSpPr>
          <p:cNvPr id="32" name="Metin kutusu 31"/>
          <p:cNvSpPr txBox="1"/>
          <p:nvPr/>
        </p:nvSpPr>
        <p:spPr>
          <a:xfrm>
            <a:off x="6432347" y="4429575"/>
            <a:ext cx="1253461" cy="523220"/>
          </a:xfrm>
          <a:prstGeom prst="rect">
            <a:avLst/>
          </a:prstGeom>
          <a:solidFill>
            <a:srgbClr val="FFFFFF"/>
          </a:solidFill>
        </p:spPr>
        <p:txBody>
          <a:bodyPr wrap="square" rtlCol="0" anchor="ctr">
            <a:spAutoFit/>
          </a:bodyPr>
          <a:lstStyle/>
          <a:p>
            <a:pPr algn="ctr"/>
            <a:r>
              <a:rPr lang="tr-TR" sz="2800" b="1" dirty="0" smtClean="0">
                <a:solidFill>
                  <a:srgbClr val="FF0000"/>
                </a:solidFill>
                <a:latin typeface="Agency FB" panose="020B0503020202020204" pitchFamily="34" charset="0"/>
              </a:rPr>
              <a:t>2026</a:t>
            </a:r>
            <a:endParaRPr lang="tr-TR" sz="2800" b="1" dirty="0">
              <a:solidFill>
                <a:srgbClr val="FF0000"/>
              </a:solidFill>
              <a:latin typeface="Agency FB" panose="020B0503020202020204" pitchFamily="34" charset="0"/>
            </a:endParaRPr>
          </a:p>
        </p:txBody>
      </p:sp>
    </p:spTree>
    <p:extLst>
      <p:ext uri="{BB962C8B-B14F-4D97-AF65-F5344CB8AC3E}">
        <p14:creationId xmlns:p14="http://schemas.microsoft.com/office/powerpoint/2010/main" val="339073893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32" name="İçerik Yer Tutucusu 2"/>
          <p:cNvSpPr txBox="1">
            <a:spLocks/>
          </p:cNvSpPr>
          <p:nvPr/>
        </p:nvSpPr>
        <p:spPr>
          <a:xfrm>
            <a:off x="5452279" y="0"/>
            <a:ext cx="3691719" cy="5143500"/>
          </a:xfrm>
          <a:prstGeom prst="rect">
            <a:avLst/>
          </a:prstGeom>
          <a:solidFill>
            <a:srgbClr val="03455D">
              <a:alpha val="0"/>
            </a:srgbClr>
          </a:solidFill>
        </p:spPr>
        <p:txBody>
          <a:bodyPr anchor="ctr">
            <a:noAutofit/>
          </a:bodyPr>
          <a:lstStyle>
            <a:lvl1pPr marL="342909" indent="-342909" algn="l" defTabSz="914422" rtl="0" eaLnBrk="1" latinLnBrk="0" hangingPunct="1">
              <a:spcBef>
                <a:spcPct val="20000"/>
              </a:spcBef>
              <a:buFont typeface="Arial" panose="020B0604020202020204" pitchFamily="34" charset="0"/>
              <a:buChar char="•"/>
              <a:defRPr sz="3200" kern="1200">
                <a:solidFill>
                  <a:schemeClr val="tx1"/>
                </a:solidFill>
                <a:latin typeface="Segoe UI" panose="020B0502040204020203" pitchFamily="34" charset="0"/>
                <a:ea typeface="+mn-ea"/>
                <a:cs typeface="Segoe UI" panose="020B0502040204020203" pitchFamily="34" charset="0"/>
              </a:defRPr>
            </a:lvl1pPr>
            <a:lvl2pPr marL="742969" indent="-285756" algn="l" defTabSz="914422" rtl="0" eaLnBrk="1" latinLnBrk="0" hangingPunct="1">
              <a:spcBef>
                <a:spcPct val="20000"/>
              </a:spcBef>
              <a:buFont typeface="Arial" panose="020B0604020202020204" pitchFamily="34" charset="0"/>
              <a:buChar char="–"/>
              <a:defRPr sz="2800" kern="1200">
                <a:solidFill>
                  <a:schemeClr val="tx1"/>
                </a:solidFill>
                <a:latin typeface="Segoe UI" panose="020B0502040204020203" pitchFamily="34" charset="0"/>
                <a:ea typeface="+mn-ea"/>
                <a:cs typeface="Segoe UI" panose="020B0502040204020203" pitchFamily="34" charset="0"/>
              </a:defRPr>
            </a:lvl2pPr>
            <a:lvl3pPr marL="1143028" indent="-228606" algn="l" defTabSz="914422" rtl="0" eaLnBrk="1" latinLnBrk="0" hangingPunct="1">
              <a:spcBef>
                <a:spcPct val="20000"/>
              </a:spcBef>
              <a:buFont typeface="Arial" panose="020B0604020202020204" pitchFamily="34" charset="0"/>
              <a:buChar char="•"/>
              <a:defRPr sz="2400" kern="1200">
                <a:solidFill>
                  <a:schemeClr val="tx1"/>
                </a:solidFill>
                <a:latin typeface="Segoe UI" panose="020B0502040204020203" pitchFamily="34" charset="0"/>
                <a:ea typeface="+mn-ea"/>
                <a:cs typeface="Segoe UI" panose="020B0502040204020203" pitchFamily="34" charset="0"/>
              </a:defRPr>
            </a:lvl3pPr>
            <a:lvl4pPr marL="1600240" indent="-228606" algn="l" defTabSz="914422" rtl="0" eaLnBrk="1" latinLnBrk="0" hangingPunct="1">
              <a:spcBef>
                <a:spcPct val="20000"/>
              </a:spcBef>
              <a:buFont typeface="Arial" panose="020B0604020202020204" pitchFamily="34" charset="0"/>
              <a:buChar char="–"/>
              <a:defRPr sz="2000" kern="1200">
                <a:solidFill>
                  <a:schemeClr val="tx1"/>
                </a:solidFill>
                <a:latin typeface="Segoe UI" panose="020B0502040204020203" pitchFamily="34" charset="0"/>
                <a:ea typeface="+mn-ea"/>
                <a:cs typeface="Segoe UI" panose="020B0502040204020203" pitchFamily="34" charset="0"/>
              </a:defRPr>
            </a:lvl4pPr>
            <a:lvl5pPr marL="2057451" indent="-228606" algn="l" defTabSz="914422" rtl="0" eaLnBrk="1" latinLnBrk="0" hangingPunct="1">
              <a:spcBef>
                <a:spcPct val="20000"/>
              </a:spcBef>
              <a:buFont typeface="Arial" panose="020B0604020202020204" pitchFamily="34" charset="0"/>
              <a:buChar char="»"/>
              <a:defRPr sz="2000" kern="1200">
                <a:solidFill>
                  <a:schemeClr val="tx1"/>
                </a:solidFill>
                <a:latin typeface="Segoe UI" panose="020B0502040204020203" pitchFamily="34" charset="0"/>
                <a:ea typeface="+mn-ea"/>
                <a:cs typeface="Segoe UI" panose="020B0502040204020203" pitchFamily="34" charset="0"/>
              </a:defRPr>
            </a:lvl5pPr>
            <a:lvl6pPr marL="2514664" indent="-228606" algn="l" defTabSz="91442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74" indent="-228606" algn="l" defTabSz="91442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86" indent="-228606" algn="l" defTabSz="91442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97" indent="-228606" algn="l" defTabSz="91442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14000"/>
              </a:lnSpc>
              <a:spcBef>
                <a:spcPts val="0"/>
              </a:spcBef>
              <a:spcAft>
                <a:spcPts val="600"/>
              </a:spcAft>
              <a:buClr>
                <a:srgbClr val="FFFFFF"/>
              </a:buClr>
              <a:buNone/>
            </a:pPr>
            <a:r>
              <a:rPr lang="tr-TR" sz="2800" b="1" dirty="0" smtClean="0">
                <a:solidFill>
                  <a:srgbClr val="FFFFFF"/>
                </a:solidFill>
                <a:latin typeface="Agency FB" panose="020B0503020202020204" pitchFamily="34" charset="0"/>
                <a:ea typeface="Segoe UI Black" panose="020B0A02040204020203" pitchFamily="34" charset="0"/>
                <a:cs typeface="Calibri Light" panose="020F0302020204030204" pitchFamily="34" charset="0"/>
              </a:rPr>
              <a:t>11.842</a:t>
            </a:r>
            <a:r>
              <a:rPr lang="tr-TR" sz="1400" b="1" i="1" dirty="0" smtClean="0">
                <a:solidFill>
                  <a:srgbClr val="FFFFFF"/>
                </a:solidFill>
                <a:latin typeface="Calibri Light" panose="020F0302020204030204" pitchFamily="34" charset="0"/>
                <a:cs typeface="Calibri Light" panose="020F0302020204030204" pitchFamily="34" charset="0"/>
              </a:rPr>
              <a:t> 	Başvuru yapıldı</a:t>
            </a:r>
            <a:endParaRPr lang="tr-TR" sz="1400" b="1" i="1" dirty="0">
              <a:solidFill>
                <a:srgbClr val="FFFFFF"/>
              </a:solidFill>
              <a:latin typeface="Calibri Light" panose="020F0302020204030204" pitchFamily="34" charset="0"/>
              <a:cs typeface="Calibri Light" panose="020F0302020204030204" pitchFamily="34" charset="0"/>
            </a:endParaRPr>
          </a:p>
          <a:p>
            <a:pPr marL="0" indent="0">
              <a:lnSpc>
                <a:spcPct val="114000"/>
              </a:lnSpc>
              <a:spcBef>
                <a:spcPts val="0"/>
              </a:spcBef>
              <a:spcAft>
                <a:spcPts val="600"/>
              </a:spcAft>
              <a:buClr>
                <a:srgbClr val="FFFFFF"/>
              </a:buClr>
              <a:buNone/>
            </a:pPr>
            <a:r>
              <a:rPr lang="tr-TR" sz="2800" b="1" dirty="0" smtClean="0">
                <a:solidFill>
                  <a:srgbClr val="FFFFFF"/>
                </a:solidFill>
                <a:latin typeface="Agency FB" panose="020B0503020202020204" pitchFamily="34" charset="0"/>
                <a:ea typeface="Segoe UI Black" panose="020B0A02040204020203" pitchFamily="34" charset="0"/>
                <a:cs typeface="Calibri Light" panose="020F0302020204030204" pitchFamily="34" charset="0"/>
              </a:rPr>
              <a:t>10.927 	</a:t>
            </a:r>
            <a:r>
              <a:rPr lang="tr-TR" sz="1400" b="1" i="1" dirty="0" smtClean="0">
                <a:solidFill>
                  <a:srgbClr val="FFFFFF"/>
                </a:solidFill>
                <a:latin typeface="Calibri Light" panose="020F0302020204030204" pitchFamily="34" charset="0"/>
                <a:cs typeface="Calibri Light" panose="020F0302020204030204" pitchFamily="34" charset="0"/>
              </a:rPr>
              <a:t>Öğrenci çevrim içi eğitime katıldı</a:t>
            </a:r>
          </a:p>
          <a:p>
            <a:pPr marL="0" indent="0">
              <a:lnSpc>
                <a:spcPct val="114000"/>
              </a:lnSpc>
              <a:spcBef>
                <a:spcPts val="0"/>
              </a:spcBef>
              <a:spcAft>
                <a:spcPts val="600"/>
              </a:spcAft>
              <a:buClr>
                <a:srgbClr val="FFFFFF"/>
              </a:buClr>
              <a:buNone/>
            </a:pPr>
            <a:r>
              <a:rPr lang="tr-TR" sz="2800" b="1" dirty="0" smtClean="0">
                <a:solidFill>
                  <a:srgbClr val="FFFFFF"/>
                </a:solidFill>
                <a:latin typeface="Agency FB" panose="020B0503020202020204" pitchFamily="34" charset="0"/>
                <a:ea typeface="Segoe UI Black" panose="020B0A02040204020203" pitchFamily="34" charset="0"/>
                <a:cs typeface="Calibri Light" panose="020F0302020204030204" pitchFamily="34" charset="0"/>
              </a:rPr>
              <a:t>2.967 	</a:t>
            </a:r>
            <a:r>
              <a:rPr lang="tr-TR" sz="1400" b="1" i="1" dirty="0" smtClean="0">
                <a:solidFill>
                  <a:srgbClr val="FFFFFF"/>
                </a:solidFill>
                <a:latin typeface="Calibri Light" panose="020F0302020204030204" pitchFamily="34" charset="0"/>
                <a:cs typeface="Calibri Light" panose="020F0302020204030204" pitchFamily="34" charset="0"/>
              </a:rPr>
              <a:t>Öğrenci yüz-yüze eğitime katıldı</a:t>
            </a:r>
            <a:endParaRPr lang="tr-TR" sz="1400" b="1" i="1" dirty="0">
              <a:solidFill>
                <a:srgbClr val="FFFFFF"/>
              </a:solidFill>
              <a:latin typeface="Calibri Light" panose="020F0302020204030204" pitchFamily="34" charset="0"/>
              <a:cs typeface="Calibri Light" panose="020F0302020204030204" pitchFamily="34" charset="0"/>
            </a:endParaRPr>
          </a:p>
          <a:p>
            <a:pPr marL="0" indent="0">
              <a:lnSpc>
                <a:spcPct val="114000"/>
              </a:lnSpc>
              <a:spcBef>
                <a:spcPts val="0"/>
              </a:spcBef>
              <a:spcAft>
                <a:spcPts val="600"/>
              </a:spcAft>
              <a:buClr>
                <a:srgbClr val="FFFFFF"/>
              </a:buClr>
              <a:buNone/>
            </a:pPr>
            <a:r>
              <a:rPr lang="tr-TR" sz="2800" b="1" dirty="0" smtClean="0">
                <a:solidFill>
                  <a:srgbClr val="FFFFFF"/>
                </a:solidFill>
                <a:latin typeface="Agency FB" panose="020B0503020202020204" pitchFamily="34" charset="0"/>
                <a:ea typeface="Segoe UI Black" panose="020B0A02040204020203" pitchFamily="34" charset="0"/>
                <a:cs typeface="Calibri Light" panose="020F0302020204030204" pitchFamily="34" charset="0"/>
              </a:rPr>
              <a:t>2.438</a:t>
            </a:r>
            <a:r>
              <a:rPr lang="tr-TR" sz="2000" b="1" dirty="0" smtClean="0">
                <a:solidFill>
                  <a:srgbClr val="FFFFFF"/>
                </a:solidFill>
                <a:latin typeface="Segoe UI Black" panose="020B0A02040204020203" pitchFamily="34" charset="0"/>
                <a:ea typeface="Segoe UI Black" panose="020B0A02040204020203" pitchFamily="34" charset="0"/>
                <a:cs typeface="Calibri Light" panose="020F0302020204030204" pitchFamily="34" charset="0"/>
              </a:rPr>
              <a:t> 	</a:t>
            </a:r>
            <a:r>
              <a:rPr lang="tr-TR" sz="1400" b="1" i="1" dirty="0" smtClean="0">
                <a:solidFill>
                  <a:srgbClr val="FFFFFF"/>
                </a:solidFill>
                <a:latin typeface="Calibri Light" panose="020F0302020204030204" pitchFamily="34" charset="0"/>
                <a:cs typeface="Calibri Light" panose="020F0302020204030204" pitchFamily="34" charset="0"/>
              </a:rPr>
              <a:t>Öğrenci Dijital Sertifika aldı </a:t>
            </a:r>
          </a:p>
          <a:p>
            <a:pPr marL="893763" indent="-893763">
              <a:lnSpc>
                <a:spcPct val="114000"/>
              </a:lnSpc>
              <a:spcBef>
                <a:spcPts val="0"/>
              </a:spcBef>
              <a:buClr>
                <a:srgbClr val="FFFFFF"/>
              </a:buClr>
              <a:buNone/>
            </a:pPr>
            <a:r>
              <a:rPr lang="tr-TR" sz="2800" b="1" dirty="0" smtClean="0">
                <a:solidFill>
                  <a:srgbClr val="FFFFFF"/>
                </a:solidFill>
                <a:latin typeface="Agency FB" panose="020B0503020202020204" pitchFamily="34" charset="0"/>
                <a:ea typeface="Segoe UI Black" panose="020B0A02040204020203" pitchFamily="34" charset="0"/>
                <a:cs typeface="Calibri Light" panose="020F0302020204030204" pitchFamily="34" charset="0"/>
              </a:rPr>
              <a:t>977</a:t>
            </a:r>
            <a:r>
              <a:rPr lang="tr-TR" sz="2000" b="1" dirty="0" smtClean="0">
                <a:solidFill>
                  <a:srgbClr val="FFFFFF"/>
                </a:solidFill>
                <a:latin typeface="Segoe UI Black" panose="020B0A02040204020203" pitchFamily="34" charset="0"/>
                <a:ea typeface="Segoe UI Black" panose="020B0A02040204020203" pitchFamily="34" charset="0"/>
                <a:cs typeface="Calibri Light" panose="020F0302020204030204" pitchFamily="34" charset="0"/>
              </a:rPr>
              <a:t> 	</a:t>
            </a:r>
            <a:r>
              <a:rPr lang="tr-TR" sz="1400" b="1" i="1" dirty="0" smtClean="0">
                <a:solidFill>
                  <a:srgbClr val="FFFFFF"/>
                </a:solidFill>
                <a:latin typeface="Calibri Light" panose="020F0302020204030204" pitchFamily="34" charset="0"/>
                <a:cs typeface="Calibri Light" panose="020F0302020204030204" pitchFamily="34" charset="0"/>
              </a:rPr>
              <a:t>Öğrenci Yarı Final CTF Yarışmasına katıldı</a:t>
            </a:r>
          </a:p>
          <a:p>
            <a:pPr marL="0" indent="0">
              <a:lnSpc>
                <a:spcPct val="114000"/>
              </a:lnSpc>
              <a:spcBef>
                <a:spcPts val="0"/>
              </a:spcBef>
              <a:spcAft>
                <a:spcPts val="600"/>
              </a:spcAft>
              <a:buClr>
                <a:srgbClr val="FFFFFF"/>
              </a:buClr>
              <a:buNone/>
            </a:pPr>
            <a:r>
              <a:rPr lang="tr-TR" sz="2800" b="1" dirty="0" smtClean="0">
                <a:solidFill>
                  <a:srgbClr val="FFFFFF"/>
                </a:solidFill>
                <a:latin typeface="Agency FB" panose="020B0503020202020204" pitchFamily="34" charset="0"/>
                <a:ea typeface="Segoe UI Black" panose="020B0A02040204020203" pitchFamily="34" charset="0"/>
                <a:cs typeface="Calibri Light" panose="020F0302020204030204" pitchFamily="34" charset="0"/>
              </a:rPr>
              <a:t>130</a:t>
            </a:r>
            <a:r>
              <a:rPr lang="tr-TR" sz="2000" b="1" i="1" dirty="0" smtClean="0">
                <a:solidFill>
                  <a:srgbClr val="FFFFFF"/>
                </a:solidFill>
                <a:latin typeface="Segoe UI Black" panose="020B0A02040204020203" pitchFamily="34" charset="0"/>
                <a:ea typeface="Segoe UI Black" panose="020B0A02040204020203" pitchFamily="34" charset="0"/>
                <a:cs typeface="Calibri Light" panose="020F0302020204030204" pitchFamily="34" charset="0"/>
              </a:rPr>
              <a:t> 	</a:t>
            </a:r>
            <a:r>
              <a:rPr lang="tr-TR" sz="1400" b="1" i="1" dirty="0" smtClean="0">
                <a:solidFill>
                  <a:srgbClr val="FFFFFF"/>
                </a:solidFill>
                <a:latin typeface="Calibri Light" panose="020F0302020204030204" pitchFamily="34" charset="0"/>
                <a:cs typeface="Calibri Light" panose="020F0302020204030204" pitchFamily="34" charset="0"/>
              </a:rPr>
              <a:t>Öğrenci Final CTF Yarışmasına katıldı </a:t>
            </a:r>
            <a:endParaRPr lang="tr-TR" sz="1400" b="1" i="1" dirty="0">
              <a:solidFill>
                <a:srgbClr val="FFFFFF"/>
              </a:solidFill>
              <a:latin typeface="Calibri Light" panose="020F0302020204030204" pitchFamily="34" charset="0"/>
              <a:cs typeface="Calibri Light" panose="020F0302020204030204" pitchFamily="34" charset="0"/>
            </a:endParaRPr>
          </a:p>
        </p:txBody>
      </p:sp>
      <p:sp>
        <p:nvSpPr>
          <p:cNvPr id="160" name="Google Shape;160;p6"/>
          <p:cNvSpPr txBox="1">
            <a:spLocks noGrp="1"/>
          </p:cNvSpPr>
          <p:nvPr>
            <p:ph type="title" idx="6"/>
          </p:nvPr>
        </p:nvSpPr>
        <p:spPr>
          <a:xfrm>
            <a:off x="689431" y="157142"/>
            <a:ext cx="7704000" cy="572700"/>
          </a:xfrm>
          <a:prstGeom prst="rect">
            <a:avLst/>
          </a:prstGeom>
          <a:noFill/>
          <a:ln>
            <a:noFill/>
          </a:ln>
        </p:spPr>
        <p:txBody>
          <a:bodyPr spcFirstLastPara="1" wrap="square" lIns="91425" tIns="91425" rIns="91425" bIns="91425" anchor="t" anchorCtr="0">
            <a:noAutofit/>
          </a:bodyPr>
          <a:lstStyle/>
          <a:p>
            <a:pPr lvl="0"/>
            <a:r>
              <a:rPr lang="tr-TR" sz="3200" dirty="0" smtClean="0">
                <a:solidFill>
                  <a:srgbClr val="FF0000"/>
                </a:solidFill>
                <a:latin typeface="DEGON STUZ" panose="02000500000000000000" pitchFamily="50" charset="0"/>
              </a:rPr>
              <a:t>YAYGINLAŞTIRMA</a:t>
            </a:r>
            <a:endParaRPr lang="tr-TR" sz="3200" dirty="0">
              <a:solidFill>
                <a:srgbClr val="FF0000"/>
              </a:solidFill>
              <a:latin typeface="DEGON STUZ" panose="02000500000000000000" pitchFamily="50" charset="0"/>
            </a:endParaRPr>
          </a:p>
        </p:txBody>
      </p:sp>
      <p:sp>
        <p:nvSpPr>
          <p:cNvPr id="25" name="Metin kutusu 24"/>
          <p:cNvSpPr txBox="1"/>
          <p:nvPr/>
        </p:nvSpPr>
        <p:spPr>
          <a:xfrm>
            <a:off x="2716001" y="3473636"/>
            <a:ext cx="1658107" cy="646331"/>
          </a:xfrm>
          <a:prstGeom prst="rect">
            <a:avLst/>
          </a:prstGeom>
          <a:noFill/>
        </p:spPr>
        <p:txBody>
          <a:bodyPr wrap="square" rtlCol="0" anchor="ctr">
            <a:spAutoFit/>
          </a:bodyPr>
          <a:lstStyle/>
          <a:p>
            <a:r>
              <a:rPr lang="tr-TR" sz="1800" b="1" dirty="0" smtClean="0">
                <a:solidFill>
                  <a:srgbClr val="FF0000"/>
                </a:solidFill>
                <a:latin typeface="Agency FB" panose="020B0503020202020204" pitchFamily="34" charset="0"/>
              </a:rPr>
              <a:t>26</a:t>
            </a:r>
            <a:r>
              <a:rPr lang="tr-TR" b="1" dirty="0" smtClean="0">
                <a:solidFill>
                  <a:srgbClr val="FF0000"/>
                </a:solidFill>
                <a:latin typeface="Agency FB" panose="020B0503020202020204" pitchFamily="34" charset="0"/>
              </a:rPr>
              <a:t> Kalkınma Ajansı </a:t>
            </a:r>
          </a:p>
          <a:p>
            <a:r>
              <a:rPr lang="tr-TR" sz="1800" b="1" dirty="0" smtClean="0">
                <a:solidFill>
                  <a:srgbClr val="FF0000"/>
                </a:solidFill>
                <a:latin typeface="Agency FB" panose="020B0503020202020204" pitchFamily="34" charset="0"/>
              </a:rPr>
              <a:t>81</a:t>
            </a:r>
            <a:r>
              <a:rPr lang="tr-TR" b="1" dirty="0" smtClean="0">
                <a:solidFill>
                  <a:srgbClr val="FF0000"/>
                </a:solidFill>
                <a:latin typeface="Agency FB" panose="020B0503020202020204" pitchFamily="34" charset="0"/>
              </a:rPr>
              <a:t> İl</a:t>
            </a:r>
            <a:endParaRPr lang="tr-TR" b="1" dirty="0">
              <a:solidFill>
                <a:srgbClr val="FF0000"/>
              </a:solidFill>
              <a:latin typeface="Agency FB" panose="020B0503020202020204" pitchFamily="34" charset="0"/>
            </a:endParaRPr>
          </a:p>
        </p:txBody>
      </p:sp>
      <p:pic>
        <p:nvPicPr>
          <p:cNvPr id="29" name="Resim 2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529" y="838055"/>
            <a:ext cx="5496373" cy="2404257"/>
          </a:xfrm>
          <a:prstGeom prst="rect">
            <a:avLst/>
          </a:prstGeom>
        </p:spPr>
      </p:pic>
      <p:sp>
        <p:nvSpPr>
          <p:cNvPr id="30" name="Metin kutusu 29"/>
          <p:cNvSpPr txBox="1"/>
          <p:nvPr/>
        </p:nvSpPr>
        <p:spPr>
          <a:xfrm>
            <a:off x="1360085" y="3535192"/>
            <a:ext cx="1253461" cy="523220"/>
          </a:xfrm>
          <a:prstGeom prst="rect">
            <a:avLst/>
          </a:prstGeom>
          <a:solidFill>
            <a:srgbClr val="FFFFFF"/>
          </a:solidFill>
        </p:spPr>
        <p:txBody>
          <a:bodyPr wrap="square" rtlCol="0" anchor="ctr">
            <a:spAutoFit/>
          </a:bodyPr>
          <a:lstStyle/>
          <a:p>
            <a:pPr algn="ctr"/>
            <a:r>
              <a:rPr lang="tr-TR" sz="2800" b="1" dirty="0" smtClean="0">
                <a:solidFill>
                  <a:srgbClr val="FF0000"/>
                </a:solidFill>
                <a:latin typeface="Agency FB" panose="020B0503020202020204" pitchFamily="34" charset="0"/>
              </a:rPr>
              <a:t>2026</a:t>
            </a:r>
            <a:endParaRPr lang="tr-TR" sz="2800" b="1" dirty="0">
              <a:solidFill>
                <a:srgbClr val="FF0000"/>
              </a:solidFill>
              <a:latin typeface="Agency FB" panose="020B0503020202020204" pitchFamily="34" charset="0"/>
            </a:endParaRPr>
          </a:p>
        </p:txBody>
      </p:sp>
    </p:spTree>
    <p:extLst>
      <p:ext uri="{BB962C8B-B14F-4D97-AF65-F5344CB8AC3E}">
        <p14:creationId xmlns:p14="http://schemas.microsoft.com/office/powerpoint/2010/main" val="246146624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6" name="Google Shape;186;p8"/>
          <p:cNvSpPr txBox="1">
            <a:spLocks noGrp="1"/>
          </p:cNvSpPr>
          <p:nvPr>
            <p:ph type="title"/>
          </p:nvPr>
        </p:nvSpPr>
        <p:spPr>
          <a:xfrm>
            <a:off x="720100" y="-3130"/>
            <a:ext cx="7704000" cy="5727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3000"/>
              <a:buNone/>
            </a:pPr>
            <a:r>
              <a:rPr lang="tr-TR" dirty="0" smtClean="0">
                <a:solidFill>
                  <a:srgbClr val="FF0000"/>
                </a:solidFill>
              </a:rPr>
              <a:t>2026 DÖNEMİ</a:t>
            </a:r>
            <a:endParaRPr dirty="0">
              <a:solidFill>
                <a:srgbClr val="FF0000"/>
              </a:solidFill>
            </a:endParaRPr>
          </a:p>
        </p:txBody>
      </p:sp>
      <p:grpSp>
        <p:nvGrpSpPr>
          <p:cNvPr id="16" name="Grup 15"/>
          <p:cNvGrpSpPr/>
          <p:nvPr/>
        </p:nvGrpSpPr>
        <p:grpSpPr>
          <a:xfrm>
            <a:off x="399681" y="628353"/>
            <a:ext cx="8344837" cy="4295477"/>
            <a:chOff x="473440" y="569570"/>
            <a:chExt cx="8344837" cy="4295477"/>
          </a:xfrm>
        </p:grpSpPr>
        <p:pic>
          <p:nvPicPr>
            <p:cNvPr id="6" name="Resim 5"/>
            <p:cNvPicPr>
              <a:picLocks noChangeAspect="1"/>
            </p:cNvPicPr>
            <p:nvPr/>
          </p:nvPicPr>
          <p:blipFill>
            <a:blip r:embed="rId3"/>
            <a:stretch>
              <a:fillRect/>
            </a:stretch>
          </p:blipFill>
          <p:spPr>
            <a:xfrm>
              <a:off x="2164844" y="569570"/>
              <a:ext cx="1598870" cy="2058316"/>
            </a:xfrm>
            <a:prstGeom prst="rect">
              <a:avLst/>
            </a:prstGeom>
          </p:spPr>
        </p:pic>
        <p:pic>
          <p:nvPicPr>
            <p:cNvPr id="7" name="Resim 6"/>
            <p:cNvPicPr>
              <a:picLocks noChangeAspect="1"/>
            </p:cNvPicPr>
            <p:nvPr/>
          </p:nvPicPr>
          <p:blipFill>
            <a:blip r:embed="rId4"/>
            <a:stretch>
              <a:fillRect/>
            </a:stretch>
          </p:blipFill>
          <p:spPr>
            <a:xfrm>
              <a:off x="473440" y="2806730"/>
              <a:ext cx="1594830" cy="2058316"/>
            </a:xfrm>
            <a:prstGeom prst="rect">
              <a:avLst/>
            </a:prstGeom>
          </p:spPr>
        </p:pic>
        <p:pic>
          <p:nvPicPr>
            <p:cNvPr id="8" name="Resim 7"/>
            <p:cNvPicPr>
              <a:picLocks noChangeAspect="1"/>
            </p:cNvPicPr>
            <p:nvPr/>
          </p:nvPicPr>
          <p:blipFill>
            <a:blip r:embed="rId5"/>
            <a:stretch>
              <a:fillRect/>
            </a:stretch>
          </p:blipFill>
          <p:spPr>
            <a:xfrm>
              <a:off x="2167693" y="2806730"/>
              <a:ext cx="1596021" cy="2058316"/>
            </a:xfrm>
            <a:prstGeom prst="rect">
              <a:avLst/>
            </a:prstGeom>
          </p:spPr>
        </p:pic>
        <p:pic>
          <p:nvPicPr>
            <p:cNvPr id="9" name="Resim 8"/>
            <p:cNvPicPr>
              <a:picLocks noChangeAspect="1"/>
            </p:cNvPicPr>
            <p:nvPr/>
          </p:nvPicPr>
          <p:blipFill>
            <a:blip r:embed="rId6"/>
            <a:stretch>
              <a:fillRect/>
            </a:stretch>
          </p:blipFill>
          <p:spPr>
            <a:xfrm>
              <a:off x="3863137" y="2806730"/>
              <a:ext cx="1580757" cy="2058316"/>
            </a:xfrm>
            <a:prstGeom prst="rect">
              <a:avLst/>
            </a:prstGeom>
          </p:spPr>
        </p:pic>
        <p:pic>
          <p:nvPicPr>
            <p:cNvPr id="10" name="Resim 9"/>
            <p:cNvPicPr>
              <a:picLocks noChangeAspect="1"/>
            </p:cNvPicPr>
            <p:nvPr/>
          </p:nvPicPr>
          <p:blipFill>
            <a:blip r:embed="rId7"/>
            <a:stretch>
              <a:fillRect/>
            </a:stretch>
          </p:blipFill>
          <p:spPr>
            <a:xfrm>
              <a:off x="482960" y="569570"/>
              <a:ext cx="1585310" cy="2058316"/>
            </a:xfrm>
            <a:prstGeom prst="rect">
              <a:avLst/>
            </a:prstGeom>
          </p:spPr>
        </p:pic>
        <p:pic>
          <p:nvPicPr>
            <p:cNvPr id="11" name="Resim 10"/>
            <p:cNvPicPr>
              <a:picLocks noChangeAspect="1"/>
            </p:cNvPicPr>
            <p:nvPr/>
          </p:nvPicPr>
          <p:blipFill>
            <a:blip r:embed="rId8"/>
            <a:stretch>
              <a:fillRect/>
            </a:stretch>
          </p:blipFill>
          <p:spPr>
            <a:xfrm>
              <a:off x="3860289" y="569570"/>
              <a:ext cx="1588682" cy="2058316"/>
            </a:xfrm>
            <a:prstGeom prst="rect">
              <a:avLst/>
            </a:prstGeom>
          </p:spPr>
        </p:pic>
        <p:pic>
          <p:nvPicPr>
            <p:cNvPr id="12" name="Resim 11"/>
            <p:cNvPicPr>
              <a:picLocks noChangeAspect="1"/>
            </p:cNvPicPr>
            <p:nvPr/>
          </p:nvPicPr>
          <p:blipFill>
            <a:blip r:embed="rId9"/>
            <a:stretch>
              <a:fillRect/>
            </a:stretch>
          </p:blipFill>
          <p:spPr>
            <a:xfrm>
              <a:off x="5545546" y="569570"/>
              <a:ext cx="1599267" cy="2058316"/>
            </a:xfrm>
            <a:prstGeom prst="rect">
              <a:avLst/>
            </a:prstGeom>
          </p:spPr>
        </p:pic>
        <p:pic>
          <p:nvPicPr>
            <p:cNvPr id="13" name="Resim 12"/>
            <p:cNvPicPr>
              <a:picLocks noChangeAspect="1"/>
            </p:cNvPicPr>
            <p:nvPr/>
          </p:nvPicPr>
          <p:blipFill>
            <a:blip r:embed="rId10"/>
            <a:stretch>
              <a:fillRect/>
            </a:stretch>
          </p:blipFill>
          <p:spPr>
            <a:xfrm>
              <a:off x="5543318" y="2806731"/>
              <a:ext cx="1604520" cy="2058316"/>
            </a:xfrm>
            <a:prstGeom prst="rect">
              <a:avLst/>
            </a:prstGeom>
          </p:spPr>
        </p:pic>
        <p:pic>
          <p:nvPicPr>
            <p:cNvPr id="14" name="Resim 13"/>
            <p:cNvPicPr>
              <a:picLocks noChangeAspect="1"/>
            </p:cNvPicPr>
            <p:nvPr/>
          </p:nvPicPr>
          <p:blipFill>
            <a:blip r:embed="rId11"/>
            <a:stretch>
              <a:fillRect/>
            </a:stretch>
          </p:blipFill>
          <p:spPr>
            <a:xfrm>
              <a:off x="7241388" y="569570"/>
              <a:ext cx="1576889" cy="2058316"/>
            </a:xfrm>
            <a:prstGeom prst="rect">
              <a:avLst/>
            </a:prstGeom>
          </p:spPr>
        </p:pic>
        <p:pic>
          <p:nvPicPr>
            <p:cNvPr id="15" name="Resim 14"/>
            <p:cNvPicPr>
              <a:picLocks noChangeAspect="1"/>
            </p:cNvPicPr>
            <p:nvPr/>
          </p:nvPicPr>
          <p:blipFill>
            <a:blip r:embed="rId12"/>
            <a:stretch>
              <a:fillRect/>
            </a:stretch>
          </p:blipFill>
          <p:spPr>
            <a:xfrm>
              <a:off x="7247263" y="2806731"/>
              <a:ext cx="1571014" cy="2058316"/>
            </a:xfrm>
            <a:prstGeom prst="rect">
              <a:avLst/>
            </a:prstGeom>
          </p:spPr>
        </p:pic>
      </p:grpSp>
      <p:sp>
        <p:nvSpPr>
          <p:cNvPr id="19" name="Google Shape;186;p8"/>
          <p:cNvSpPr txBox="1">
            <a:spLocks/>
          </p:cNvSpPr>
          <p:nvPr/>
        </p:nvSpPr>
        <p:spPr>
          <a:xfrm>
            <a:off x="0" y="628353"/>
            <a:ext cx="9143999" cy="4295476"/>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lt2"/>
              </a:buClr>
              <a:buSzPts val="3000"/>
              <a:buFont typeface="Rajdhani"/>
              <a:buNone/>
              <a:defRPr sz="3000" b="1" i="0" u="none" strike="noStrike" cap="none">
                <a:solidFill>
                  <a:schemeClr val="lt2"/>
                </a:solidFill>
                <a:latin typeface="Rajdhani"/>
                <a:ea typeface="Rajdhani"/>
                <a:cs typeface="Rajdhani"/>
                <a:sym typeface="Rajdhani"/>
              </a:defRPr>
            </a:lvl1pPr>
            <a:lvl2pPr marR="0" lvl="1" algn="ctr" rtl="0">
              <a:lnSpc>
                <a:spcPct val="100000"/>
              </a:lnSpc>
              <a:spcBef>
                <a:spcPts val="0"/>
              </a:spcBef>
              <a:spcAft>
                <a:spcPts val="0"/>
              </a:spcAft>
              <a:buClr>
                <a:schemeClr val="lt2"/>
              </a:buClr>
              <a:buSzPts val="3000"/>
              <a:buFont typeface="Rajdhani"/>
              <a:buNone/>
              <a:defRPr sz="3000" b="1" i="0" u="none" strike="noStrike" cap="none">
                <a:solidFill>
                  <a:schemeClr val="lt2"/>
                </a:solidFill>
                <a:latin typeface="Rajdhani"/>
                <a:ea typeface="Rajdhani"/>
                <a:cs typeface="Rajdhani"/>
                <a:sym typeface="Rajdhani"/>
              </a:defRPr>
            </a:lvl2pPr>
            <a:lvl3pPr marR="0" lvl="2" algn="ctr" rtl="0">
              <a:lnSpc>
                <a:spcPct val="100000"/>
              </a:lnSpc>
              <a:spcBef>
                <a:spcPts val="0"/>
              </a:spcBef>
              <a:spcAft>
                <a:spcPts val="0"/>
              </a:spcAft>
              <a:buClr>
                <a:schemeClr val="lt2"/>
              </a:buClr>
              <a:buSzPts val="3000"/>
              <a:buFont typeface="Rajdhani"/>
              <a:buNone/>
              <a:defRPr sz="3000" b="1" i="0" u="none" strike="noStrike" cap="none">
                <a:solidFill>
                  <a:schemeClr val="lt2"/>
                </a:solidFill>
                <a:latin typeface="Rajdhani"/>
                <a:ea typeface="Rajdhani"/>
                <a:cs typeface="Rajdhani"/>
                <a:sym typeface="Rajdhani"/>
              </a:defRPr>
            </a:lvl3pPr>
            <a:lvl4pPr marR="0" lvl="3" algn="ctr" rtl="0">
              <a:lnSpc>
                <a:spcPct val="100000"/>
              </a:lnSpc>
              <a:spcBef>
                <a:spcPts val="0"/>
              </a:spcBef>
              <a:spcAft>
                <a:spcPts val="0"/>
              </a:spcAft>
              <a:buClr>
                <a:schemeClr val="lt2"/>
              </a:buClr>
              <a:buSzPts val="3000"/>
              <a:buFont typeface="Rajdhani"/>
              <a:buNone/>
              <a:defRPr sz="3000" b="1" i="0" u="none" strike="noStrike" cap="none">
                <a:solidFill>
                  <a:schemeClr val="lt2"/>
                </a:solidFill>
                <a:latin typeface="Rajdhani"/>
                <a:ea typeface="Rajdhani"/>
                <a:cs typeface="Rajdhani"/>
                <a:sym typeface="Rajdhani"/>
              </a:defRPr>
            </a:lvl4pPr>
            <a:lvl5pPr marR="0" lvl="4" algn="ctr" rtl="0">
              <a:lnSpc>
                <a:spcPct val="100000"/>
              </a:lnSpc>
              <a:spcBef>
                <a:spcPts val="0"/>
              </a:spcBef>
              <a:spcAft>
                <a:spcPts val="0"/>
              </a:spcAft>
              <a:buClr>
                <a:schemeClr val="lt2"/>
              </a:buClr>
              <a:buSzPts val="3000"/>
              <a:buFont typeface="Rajdhani"/>
              <a:buNone/>
              <a:defRPr sz="3000" b="1" i="0" u="none" strike="noStrike" cap="none">
                <a:solidFill>
                  <a:schemeClr val="lt2"/>
                </a:solidFill>
                <a:latin typeface="Rajdhani"/>
                <a:ea typeface="Rajdhani"/>
                <a:cs typeface="Rajdhani"/>
                <a:sym typeface="Rajdhani"/>
              </a:defRPr>
            </a:lvl5pPr>
            <a:lvl6pPr marR="0" lvl="5" algn="ctr" rtl="0">
              <a:lnSpc>
                <a:spcPct val="100000"/>
              </a:lnSpc>
              <a:spcBef>
                <a:spcPts val="0"/>
              </a:spcBef>
              <a:spcAft>
                <a:spcPts val="0"/>
              </a:spcAft>
              <a:buClr>
                <a:schemeClr val="lt2"/>
              </a:buClr>
              <a:buSzPts val="3000"/>
              <a:buFont typeface="Rajdhani"/>
              <a:buNone/>
              <a:defRPr sz="3000" b="1" i="0" u="none" strike="noStrike" cap="none">
                <a:solidFill>
                  <a:schemeClr val="lt2"/>
                </a:solidFill>
                <a:latin typeface="Rajdhani"/>
                <a:ea typeface="Rajdhani"/>
                <a:cs typeface="Rajdhani"/>
                <a:sym typeface="Rajdhani"/>
              </a:defRPr>
            </a:lvl6pPr>
            <a:lvl7pPr marR="0" lvl="6" algn="ctr" rtl="0">
              <a:lnSpc>
                <a:spcPct val="100000"/>
              </a:lnSpc>
              <a:spcBef>
                <a:spcPts val="0"/>
              </a:spcBef>
              <a:spcAft>
                <a:spcPts val="0"/>
              </a:spcAft>
              <a:buClr>
                <a:schemeClr val="lt2"/>
              </a:buClr>
              <a:buSzPts val="3000"/>
              <a:buFont typeface="Rajdhani"/>
              <a:buNone/>
              <a:defRPr sz="3000" b="1" i="0" u="none" strike="noStrike" cap="none">
                <a:solidFill>
                  <a:schemeClr val="lt2"/>
                </a:solidFill>
                <a:latin typeface="Rajdhani"/>
                <a:ea typeface="Rajdhani"/>
                <a:cs typeface="Rajdhani"/>
                <a:sym typeface="Rajdhani"/>
              </a:defRPr>
            </a:lvl7pPr>
            <a:lvl8pPr marR="0" lvl="7" algn="ctr" rtl="0">
              <a:lnSpc>
                <a:spcPct val="100000"/>
              </a:lnSpc>
              <a:spcBef>
                <a:spcPts val="0"/>
              </a:spcBef>
              <a:spcAft>
                <a:spcPts val="0"/>
              </a:spcAft>
              <a:buClr>
                <a:schemeClr val="lt2"/>
              </a:buClr>
              <a:buSzPts val="3000"/>
              <a:buFont typeface="Rajdhani"/>
              <a:buNone/>
              <a:defRPr sz="3000" b="1" i="0" u="none" strike="noStrike" cap="none">
                <a:solidFill>
                  <a:schemeClr val="lt2"/>
                </a:solidFill>
                <a:latin typeface="Rajdhani"/>
                <a:ea typeface="Rajdhani"/>
                <a:cs typeface="Rajdhani"/>
                <a:sym typeface="Rajdhani"/>
              </a:defRPr>
            </a:lvl8pPr>
            <a:lvl9pPr marR="0" lvl="8" algn="ctr" rtl="0">
              <a:lnSpc>
                <a:spcPct val="100000"/>
              </a:lnSpc>
              <a:spcBef>
                <a:spcPts val="0"/>
              </a:spcBef>
              <a:spcAft>
                <a:spcPts val="0"/>
              </a:spcAft>
              <a:buClr>
                <a:schemeClr val="lt2"/>
              </a:buClr>
              <a:buSzPts val="3000"/>
              <a:buFont typeface="Rajdhani"/>
              <a:buNone/>
              <a:defRPr sz="3000" b="1" i="0" u="none" strike="noStrike" cap="none">
                <a:solidFill>
                  <a:schemeClr val="lt2"/>
                </a:solidFill>
                <a:latin typeface="Rajdhani"/>
                <a:ea typeface="Rajdhani"/>
                <a:cs typeface="Rajdhani"/>
                <a:sym typeface="Rajdhani"/>
              </a:defRPr>
            </a:lvl9pPr>
          </a:lstStyle>
          <a:p>
            <a:r>
              <a:rPr lang="tr-TR" sz="8000" dirty="0" smtClean="0">
                <a:solidFill>
                  <a:srgbClr val="FF0000"/>
                </a:solidFill>
                <a:latin typeface="DEGON STUZ" panose="02000500000000000000" pitchFamily="50" charset="0"/>
              </a:rPr>
              <a:t>TEKNİK EĞİTİMLER</a:t>
            </a:r>
            <a:endParaRPr lang="tr-TR" sz="8000" dirty="0">
              <a:solidFill>
                <a:srgbClr val="FF0000"/>
              </a:solidFill>
              <a:latin typeface="DEGON STUZ" panose="02000500000000000000" pitchFamily="50" charset="0"/>
            </a:endParaRPr>
          </a:p>
        </p:txBody>
      </p:sp>
    </p:spTree>
    <p:extLst>
      <p:ext uri="{BB962C8B-B14F-4D97-AF65-F5344CB8AC3E}">
        <p14:creationId xmlns:p14="http://schemas.microsoft.com/office/powerpoint/2010/main" val="328476220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grpSp>
        <p:nvGrpSpPr>
          <p:cNvPr id="5" name="Grup 4"/>
          <p:cNvGrpSpPr/>
          <p:nvPr/>
        </p:nvGrpSpPr>
        <p:grpSpPr>
          <a:xfrm>
            <a:off x="0" y="-3130"/>
            <a:ext cx="9144001" cy="5146629"/>
            <a:chOff x="0" y="-3130"/>
            <a:chExt cx="9144001" cy="5146629"/>
          </a:xfrm>
        </p:grpSpPr>
        <p:pic>
          <p:nvPicPr>
            <p:cNvPr id="3" name="Resim 2"/>
            <p:cNvPicPr>
              <a:picLocks noChangeAspect="1"/>
            </p:cNvPicPr>
            <p:nvPr/>
          </p:nvPicPr>
          <p:blipFill rotWithShape="1">
            <a:blip r:embed="rId3">
              <a:extLst>
                <a:ext uri="{28A0092B-C50C-407E-A947-70E740481C1C}">
                  <a14:useLocalDpi xmlns:a14="http://schemas.microsoft.com/office/drawing/2010/main" val="0"/>
                </a:ext>
              </a:extLst>
            </a:blip>
            <a:srcRect t="9410"/>
            <a:stretch/>
          </p:blipFill>
          <p:spPr>
            <a:xfrm>
              <a:off x="1" y="313508"/>
              <a:ext cx="9144000" cy="4829991"/>
            </a:xfrm>
            <a:prstGeom prst="rect">
              <a:avLst/>
            </a:prstGeom>
          </p:spPr>
        </p:pic>
        <p:sp>
          <p:nvSpPr>
            <p:cNvPr id="4" name="Dikdörtgen 3"/>
            <p:cNvSpPr/>
            <p:nvPr/>
          </p:nvSpPr>
          <p:spPr>
            <a:xfrm>
              <a:off x="0" y="-3130"/>
              <a:ext cx="9144000" cy="336233"/>
            </a:xfrm>
            <a:prstGeom prst="rect">
              <a:avLst/>
            </a:prstGeom>
            <a:solidFill>
              <a:srgbClr val="1313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pSp>
      <p:sp>
        <p:nvSpPr>
          <p:cNvPr id="186" name="Google Shape;186;p8"/>
          <p:cNvSpPr txBox="1">
            <a:spLocks noGrp="1"/>
          </p:cNvSpPr>
          <p:nvPr>
            <p:ph type="title"/>
          </p:nvPr>
        </p:nvSpPr>
        <p:spPr>
          <a:xfrm>
            <a:off x="720100" y="-3130"/>
            <a:ext cx="7704000" cy="5727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3000"/>
              <a:buNone/>
            </a:pPr>
            <a:r>
              <a:rPr lang="tr-TR" dirty="0" smtClean="0">
                <a:solidFill>
                  <a:srgbClr val="FF0000"/>
                </a:solidFill>
              </a:rPr>
              <a:t>2026 DÖNEMİ</a:t>
            </a:r>
            <a:endParaRPr dirty="0">
              <a:solidFill>
                <a:srgbClr val="FF0000"/>
              </a:solidFill>
            </a:endParaRPr>
          </a:p>
        </p:txBody>
      </p:sp>
      <p:sp>
        <p:nvSpPr>
          <p:cNvPr id="10" name="Google Shape;186;p8"/>
          <p:cNvSpPr txBox="1">
            <a:spLocks/>
          </p:cNvSpPr>
          <p:nvPr/>
        </p:nvSpPr>
        <p:spPr>
          <a:xfrm>
            <a:off x="0" y="628353"/>
            <a:ext cx="9143999" cy="4295476"/>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lt2"/>
              </a:buClr>
              <a:buSzPts val="3000"/>
              <a:buFont typeface="Rajdhani"/>
              <a:buNone/>
              <a:defRPr sz="3000" b="1" i="0" u="none" strike="noStrike" cap="none">
                <a:solidFill>
                  <a:schemeClr val="lt2"/>
                </a:solidFill>
                <a:latin typeface="Rajdhani"/>
                <a:ea typeface="Rajdhani"/>
                <a:cs typeface="Rajdhani"/>
                <a:sym typeface="Rajdhani"/>
              </a:defRPr>
            </a:lvl1pPr>
            <a:lvl2pPr marR="0" lvl="1" algn="ctr" rtl="0">
              <a:lnSpc>
                <a:spcPct val="100000"/>
              </a:lnSpc>
              <a:spcBef>
                <a:spcPts val="0"/>
              </a:spcBef>
              <a:spcAft>
                <a:spcPts val="0"/>
              </a:spcAft>
              <a:buClr>
                <a:schemeClr val="lt2"/>
              </a:buClr>
              <a:buSzPts val="3000"/>
              <a:buFont typeface="Rajdhani"/>
              <a:buNone/>
              <a:defRPr sz="3000" b="1" i="0" u="none" strike="noStrike" cap="none">
                <a:solidFill>
                  <a:schemeClr val="lt2"/>
                </a:solidFill>
                <a:latin typeface="Rajdhani"/>
                <a:ea typeface="Rajdhani"/>
                <a:cs typeface="Rajdhani"/>
                <a:sym typeface="Rajdhani"/>
              </a:defRPr>
            </a:lvl2pPr>
            <a:lvl3pPr marR="0" lvl="2" algn="ctr" rtl="0">
              <a:lnSpc>
                <a:spcPct val="100000"/>
              </a:lnSpc>
              <a:spcBef>
                <a:spcPts val="0"/>
              </a:spcBef>
              <a:spcAft>
                <a:spcPts val="0"/>
              </a:spcAft>
              <a:buClr>
                <a:schemeClr val="lt2"/>
              </a:buClr>
              <a:buSzPts val="3000"/>
              <a:buFont typeface="Rajdhani"/>
              <a:buNone/>
              <a:defRPr sz="3000" b="1" i="0" u="none" strike="noStrike" cap="none">
                <a:solidFill>
                  <a:schemeClr val="lt2"/>
                </a:solidFill>
                <a:latin typeface="Rajdhani"/>
                <a:ea typeface="Rajdhani"/>
                <a:cs typeface="Rajdhani"/>
                <a:sym typeface="Rajdhani"/>
              </a:defRPr>
            </a:lvl3pPr>
            <a:lvl4pPr marR="0" lvl="3" algn="ctr" rtl="0">
              <a:lnSpc>
                <a:spcPct val="100000"/>
              </a:lnSpc>
              <a:spcBef>
                <a:spcPts val="0"/>
              </a:spcBef>
              <a:spcAft>
                <a:spcPts val="0"/>
              </a:spcAft>
              <a:buClr>
                <a:schemeClr val="lt2"/>
              </a:buClr>
              <a:buSzPts val="3000"/>
              <a:buFont typeface="Rajdhani"/>
              <a:buNone/>
              <a:defRPr sz="3000" b="1" i="0" u="none" strike="noStrike" cap="none">
                <a:solidFill>
                  <a:schemeClr val="lt2"/>
                </a:solidFill>
                <a:latin typeface="Rajdhani"/>
                <a:ea typeface="Rajdhani"/>
                <a:cs typeface="Rajdhani"/>
                <a:sym typeface="Rajdhani"/>
              </a:defRPr>
            </a:lvl4pPr>
            <a:lvl5pPr marR="0" lvl="4" algn="ctr" rtl="0">
              <a:lnSpc>
                <a:spcPct val="100000"/>
              </a:lnSpc>
              <a:spcBef>
                <a:spcPts val="0"/>
              </a:spcBef>
              <a:spcAft>
                <a:spcPts val="0"/>
              </a:spcAft>
              <a:buClr>
                <a:schemeClr val="lt2"/>
              </a:buClr>
              <a:buSzPts val="3000"/>
              <a:buFont typeface="Rajdhani"/>
              <a:buNone/>
              <a:defRPr sz="3000" b="1" i="0" u="none" strike="noStrike" cap="none">
                <a:solidFill>
                  <a:schemeClr val="lt2"/>
                </a:solidFill>
                <a:latin typeface="Rajdhani"/>
                <a:ea typeface="Rajdhani"/>
                <a:cs typeface="Rajdhani"/>
                <a:sym typeface="Rajdhani"/>
              </a:defRPr>
            </a:lvl5pPr>
            <a:lvl6pPr marR="0" lvl="5" algn="ctr" rtl="0">
              <a:lnSpc>
                <a:spcPct val="100000"/>
              </a:lnSpc>
              <a:spcBef>
                <a:spcPts val="0"/>
              </a:spcBef>
              <a:spcAft>
                <a:spcPts val="0"/>
              </a:spcAft>
              <a:buClr>
                <a:schemeClr val="lt2"/>
              </a:buClr>
              <a:buSzPts val="3000"/>
              <a:buFont typeface="Rajdhani"/>
              <a:buNone/>
              <a:defRPr sz="3000" b="1" i="0" u="none" strike="noStrike" cap="none">
                <a:solidFill>
                  <a:schemeClr val="lt2"/>
                </a:solidFill>
                <a:latin typeface="Rajdhani"/>
                <a:ea typeface="Rajdhani"/>
                <a:cs typeface="Rajdhani"/>
                <a:sym typeface="Rajdhani"/>
              </a:defRPr>
            </a:lvl6pPr>
            <a:lvl7pPr marR="0" lvl="6" algn="ctr" rtl="0">
              <a:lnSpc>
                <a:spcPct val="100000"/>
              </a:lnSpc>
              <a:spcBef>
                <a:spcPts val="0"/>
              </a:spcBef>
              <a:spcAft>
                <a:spcPts val="0"/>
              </a:spcAft>
              <a:buClr>
                <a:schemeClr val="lt2"/>
              </a:buClr>
              <a:buSzPts val="3000"/>
              <a:buFont typeface="Rajdhani"/>
              <a:buNone/>
              <a:defRPr sz="3000" b="1" i="0" u="none" strike="noStrike" cap="none">
                <a:solidFill>
                  <a:schemeClr val="lt2"/>
                </a:solidFill>
                <a:latin typeface="Rajdhani"/>
                <a:ea typeface="Rajdhani"/>
                <a:cs typeface="Rajdhani"/>
                <a:sym typeface="Rajdhani"/>
              </a:defRPr>
            </a:lvl7pPr>
            <a:lvl8pPr marR="0" lvl="7" algn="ctr" rtl="0">
              <a:lnSpc>
                <a:spcPct val="100000"/>
              </a:lnSpc>
              <a:spcBef>
                <a:spcPts val="0"/>
              </a:spcBef>
              <a:spcAft>
                <a:spcPts val="0"/>
              </a:spcAft>
              <a:buClr>
                <a:schemeClr val="lt2"/>
              </a:buClr>
              <a:buSzPts val="3000"/>
              <a:buFont typeface="Rajdhani"/>
              <a:buNone/>
              <a:defRPr sz="3000" b="1" i="0" u="none" strike="noStrike" cap="none">
                <a:solidFill>
                  <a:schemeClr val="lt2"/>
                </a:solidFill>
                <a:latin typeface="Rajdhani"/>
                <a:ea typeface="Rajdhani"/>
                <a:cs typeface="Rajdhani"/>
                <a:sym typeface="Rajdhani"/>
              </a:defRPr>
            </a:lvl8pPr>
            <a:lvl9pPr marR="0" lvl="8" algn="ctr" rtl="0">
              <a:lnSpc>
                <a:spcPct val="100000"/>
              </a:lnSpc>
              <a:spcBef>
                <a:spcPts val="0"/>
              </a:spcBef>
              <a:spcAft>
                <a:spcPts val="0"/>
              </a:spcAft>
              <a:buClr>
                <a:schemeClr val="lt2"/>
              </a:buClr>
              <a:buSzPts val="3000"/>
              <a:buFont typeface="Rajdhani"/>
              <a:buNone/>
              <a:defRPr sz="3000" b="1" i="0" u="none" strike="noStrike" cap="none">
                <a:solidFill>
                  <a:schemeClr val="lt2"/>
                </a:solidFill>
                <a:latin typeface="Rajdhani"/>
                <a:ea typeface="Rajdhani"/>
                <a:cs typeface="Rajdhani"/>
                <a:sym typeface="Rajdhani"/>
              </a:defRPr>
            </a:lvl9pPr>
          </a:lstStyle>
          <a:p>
            <a:r>
              <a:rPr lang="tr-TR" sz="8000" dirty="0" smtClean="0">
                <a:solidFill>
                  <a:srgbClr val="FF0000"/>
                </a:solidFill>
                <a:latin typeface="DEGON STUZ" panose="02000500000000000000" pitchFamily="50" charset="0"/>
              </a:rPr>
              <a:t>YARI FİNAL CTF</a:t>
            </a:r>
            <a:endParaRPr lang="tr-TR" sz="8000" dirty="0">
              <a:solidFill>
                <a:srgbClr val="FF0000"/>
              </a:solidFill>
              <a:latin typeface="DEGON STUZ" panose="02000500000000000000" pitchFamily="50" charset="0"/>
            </a:endParaRPr>
          </a:p>
        </p:txBody>
      </p:sp>
    </p:spTree>
    <p:extLst>
      <p:ext uri="{BB962C8B-B14F-4D97-AF65-F5344CB8AC3E}">
        <p14:creationId xmlns:p14="http://schemas.microsoft.com/office/powerpoint/2010/main" val="369314047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pic>
        <p:nvPicPr>
          <p:cNvPr id="6" name="Resim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142" y="-3130"/>
            <a:ext cx="9165142" cy="5146630"/>
          </a:xfrm>
          <a:prstGeom prst="rect">
            <a:avLst/>
          </a:prstGeom>
        </p:spPr>
      </p:pic>
      <p:sp>
        <p:nvSpPr>
          <p:cNvPr id="10" name="Google Shape;186;p8"/>
          <p:cNvSpPr txBox="1">
            <a:spLocks/>
          </p:cNvSpPr>
          <p:nvPr/>
        </p:nvSpPr>
        <p:spPr>
          <a:xfrm>
            <a:off x="-111349" y="1277621"/>
            <a:ext cx="9143999" cy="2430922"/>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lt2"/>
              </a:buClr>
              <a:buSzPts val="3000"/>
              <a:buFont typeface="Rajdhani"/>
              <a:buNone/>
              <a:defRPr sz="3000" b="1" i="0" u="none" strike="noStrike" cap="none">
                <a:solidFill>
                  <a:schemeClr val="lt2"/>
                </a:solidFill>
                <a:latin typeface="Rajdhani"/>
                <a:ea typeface="Rajdhani"/>
                <a:cs typeface="Rajdhani"/>
                <a:sym typeface="Rajdhani"/>
              </a:defRPr>
            </a:lvl1pPr>
            <a:lvl2pPr marR="0" lvl="1" algn="ctr" rtl="0">
              <a:lnSpc>
                <a:spcPct val="100000"/>
              </a:lnSpc>
              <a:spcBef>
                <a:spcPts val="0"/>
              </a:spcBef>
              <a:spcAft>
                <a:spcPts val="0"/>
              </a:spcAft>
              <a:buClr>
                <a:schemeClr val="lt2"/>
              </a:buClr>
              <a:buSzPts val="3000"/>
              <a:buFont typeface="Rajdhani"/>
              <a:buNone/>
              <a:defRPr sz="3000" b="1" i="0" u="none" strike="noStrike" cap="none">
                <a:solidFill>
                  <a:schemeClr val="lt2"/>
                </a:solidFill>
                <a:latin typeface="Rajdhani"/>
                <a:ea typeface="Rajdhani"/>
                <a:cs typeface="Rajdhani"/>
                <a:sym typeface="Rajdhani"/>
              </a:defRPr>
            </a:lvl2pPr>
            <a:lvl3pPr marR="0" lvl="2" algn="ctr" rtl="0">
              <a:lnSpc>
                <a:spcPct val="100000"/>
              </a:lnSpc>
              <a:spcBef>
                <a:spcPts val="0"/>
              </a:spcBef>
              <a:spcAft>
                <a:spcPts val="0"/>
              </a:spcAft>
              <a:buClr>
                <a:schemeClr val="lt2"/>
              </a:buClr>
              <a:buSzPts val="3000"/>
              <a:buFont typeface="Rajdhani"/>
              <a:buNone/>
              <a:defRPr sz="3000" b="1" i="0" u="none" strike="noStrike" cap="none">
                <a:solidFill>
                  <a:schemeClr val="lt2"/>
                </a:solidFill>
                <a:latin typeface="Rajdhani"/>
                <a:ea typeface="Rajdhani"/>
                <a:cs typeface="Rajdhani"/>
                <a:sym typeface="Rajdhani"/>
              </a:defRPr>
            </a:lvl3pPr>
            <a:lvl4pPr marR="0" lvl="3" algn="ctr" rtl="0">
              <a:lnSpc>
                <a:spcPct val="100000"/>
              </a:lnSpc>
              <a:spcBef>
                <a:spcPts val="0"/>
              </a:spcBef>
              <a:spcAft>
                <a:spcPts val="0"/>
              </a:spcAft>
              <a:buClr>
                <a:schemeClr val="lt2"/>
              </a:buClr>
              <a:buSzPts val="3000"/>
              <a:buFont typeface="Rajdhani"/>
              <a:buNone/>
              <a:defRPr sz="3000" b="1" i="0" u="none" strike="noStrike" cap="none">
                <a:solidFill>
                  <a:schemeClr val="lt2"/>
                </a:solidFill>
                <a:latin typeface="Rajdhani"/>
                <a:ea typeface="Rajdhani"/>
                <a:cs typeface="Rajdhani"/>
                <a:sym typeface="Rajdhani"/>
              </a:defRPr>
            </a:lvl4pPr>
            <a:lvl5pPr marR="0" lvl="4" algn="ctr" rtl="0">
              <a:lnSpc>
                <a:spcPct val="100000"/>
              </a:lnSpc>
              <a:spcBef>
                <a:spcPts val="0"/>
              </a:spcBef>
              <a:spcAft>
                <a:spcPts val="0"/>
              </a:spcAft>
              <a:buClr>
                <a:schemeClr val="lt2"/>
              </a:buClr>
              <a:buSzPts val="3000"/>
              <a:buFont typeface="Rajdhani"/>
              <a:buNone/>
              <a:defRPr sz="3000" b="1" i="0" u="none" strike="noStrike" cap="none">
                <a:solidFill>
                  <a:schemeClr val="lt2"/>
                </a:solidFill>
                <a:latin typeface="Rajdhani"/>
                <a:ea typeface="Rajdhani"/>
                <a:cs typeface="Rajdhani"/>
                <a:sym typeface="Rajdhani"/>
              </a:defRPr>
            </a:lvl5pPr>
            <a:lvl6pPr marR="0" lvl="5" algn="ctr" rtl="0">
              <a:lnSpc>
                <a:spcPct val="100000"/>
              </a:lnSpc>
              <a:spcBef>
                <a:spcPts val="0"/>
              </a:spcBef>
              <a:spcAft>
                <a:spcPts val="0"/>
              </a:spcAft>
              <a:buClr>
                <a:schemeClr val="lt2"/>
              </a:buClr>
              <a:buSzPts val="3000"/>
              <a:buFont typeface="Rajdhani"/>
              <a:buNone/>
              <a:defRPr sz="3000" b="1" i="0" u="none" strike="noStrike" cap="none">
                <a:solidFill>
                  <a:schemeClr val="lt2"/>
                </a:solidFill>
                <a:latin typeface="Rajdhani"/>
                <a:ea typeface="Rajdhani"/>
                <a:cs typeface="Rajdhani"/>
                <a:sym typeface="Rajdhani"/>
              </a:defRPr>
            </a:lvl6pPr>
            <a:lvl7pPr marR="0" lvl="6" algn="ctr" rtl="0">
              <a:lnSpc>
                <a:spcPct val="100000"/>
              </a:lnSpc>
              <a:spcBef>
                <a:spcPts val="0"/>
              </a:spcBef>
              <a:spcAft>
                <a:spcPts val="0"/>
              </a:spcAft>
              <a:buClr>
                <a:schemeClr val="lt2"/>
              </a:buClr>
              <a:buSzPts val="3000"/>
              <a:buFont typeface="Rajdhani"/>
              <a:buNone/>
              <a:defRPr sz="3000" b="1" i="0" u="none" strike="noStrike" cap="none">
                <a:solidFill>
                  <a:schemeClr val="lt2"/>
                </a:solidFill>
                <a:latin typeface="Rajdhani"/>
                <a:ea typeface="Rajdhani"/>
                <a:cs typeface="Rajdhani"/>
                <a:sym typeface="Rajdhani"/>
              </a:defRPr>
            </a:lvl7pPr>
            <a:lvl8pPr marR="0" lvl="7" algn="ctr" rtl="0">
              <a:lnSpc>
                <a:spcPct val="100000"/>
              </a:lnSpc>
              <a:spcBef>
                <a:spcPts val="0"/>
              </a:spcBef>
              <a:spcAft>
                <a:spcPts val="0"/>
              </a:spcAft>
              <a:buClr>
                <a:schemeClr val="lt2"/>
              </a:buClr>
              <a:buSzPts val="3000"/>
              <a:buFont typeface="Rajdhani"/>
              <a:buNone/>
              <a:defRPr sz="3000" b="1" i="0" u="none" strike="noStrike" cap="none">
                <a:solidFill>
                  <a:schemeClr val="lt2"/>
                </a:solidFill>
                <a:latin typeface="Rajdhani"/>
                <a:ea typeface="Rajdhani"/>
                <a:cs typeface="Rajdhani"/>
                <a:sym typeface="Rajdhani"/>
              </a:defRPr>
            </a:lvl8pPr>
            <a:lvl9pPr marR="0" lvl="8" algn="ctr" rtl="0">
              <a:lnSpc>
                <a:spcPct val="100000"/>
              </a:lnSpc>
              <a:spcBef>
                <a:spcPts val="0"/>
              </a:spcBef>
              <a:spcAft>
                <a:spcPts val="0"/>
              </a:spcAft>
              <a:buClr>
                <a:schemeClr val="lt2"/>
              </a:buClr>
              <a:buSzPts val="3000"/>
              <a:buFont typeface="Rajdhani"/>
              <a:buNone/>
              <a:defRPr sz="3000" b="1" i="0" u="none" strike="noStrike" cap="none">
                <a:solidFill>
                  <a:schemeClr val="lt2"/>
                </a:solidFill>
                <a:latin typeface="Rajdhani"/>
                <a:ea typeface="Rajdhani"/>
                <a:cs typeface="Rajdhani"/>
                <a:sym typeface="Rajdhani"/>
              </a:defRPr>
            </a:lvl9pPr>
          </a:lstStyle>
          <a:p>
            <a:r>
              <a:rPr lang="tr-TR" sz="8000" dirty="0" smtClean="0">
                <a:solidFill>
                  <a:srgbClr val="FF0000"/>
                </a:solidFill>
                <a:latin typeface="DEGON STUZ" panose="02000500000000000000" pitchFamily="50" charset="0"/>
              </a:rPr>
              <a:t>FİNAL CTF</a:t>
            </a:r>
            <a:endParaRPr lang="tr-TR" sz="8000" dirty="0">
              <a:solidFill>
                <a:srgbClr val="FF0000"/>
              </a:solidFill>
              <a:latin typeface="DEGON STUZ" panose="02000500000000000000" pitchFamily="50" charset="0"/>
            </a:endParaRPr>
          </a:p>
        </p:txBody>
      </p:sp>
    </p:spTree>
    <p:extLst>
      <p:ext uri="{BB962C8B-B14F-4D97-AF65-F5344CB8AC3E}">
        <p14:creationId xmlns:p14="http://schemas.microsoft.com/office/powerpoint/2010/main" val="375190167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73"/>
        <p:cNvGrpSpPr/>
        <p:nvPr/>
      </p:nvGrpSpPr>
      <p:grpSpPr>
        <a:xfrm>
          <a:off x="0" y="0"/>
          <a:ext cx="0" cy="0"/>
          <a:chOff x="0" y="0"/>
          <a:chExt cx="0" cy="0"/>
        </a:xfrm>
      </p:grpSpPr>
      <p:sp>
        <p:nvSpPr>
          <p:cNvPr id="174" name="Google Shape;174;p7"/>
          <p:cNvSpPr txBox="1">
            <a:spLocks noGrp="1"/>
          </p:cNvSpPr>
          <p:nvPr>
            <p:ph type="title"/>
          </p:nvPr>
        </p:nvSpPr>
        <p:spPr>
          <a:xfrm>
            <a:off x="522825" y="971850"/>
            <a:ext cx="3787800" cy="3199800"/>
          </a:xfrm>
          <a:prstGeom prst="rect">
            <a:avLst/>
          </a:prstGeom>
          <a:noFill/>
          <a:ln>
            <a:noFill/>
          </a:ln>
        </p:spPr>
        <p:txBody>
          <a:bodyPr spcFirstLastPara="1" wrap="square" lIns="91425" tIns="91425" rIns="91425" bIns="91425" anchor="ctr" anchorCtr="0">
            <a:noAutofit/>
          </a:bodyPr>
          <a:lstStyle/>
          <a:p>
            <a:pPr lvl="0"/>
            <a:r>
              <a:rPr lang="tr-TR" sz="4800" dirty="0">
                <a:solidFill>
                  <a:srgbClr val="42FFEE"/>
                </a:solidFill>
              </a:rPr>
              <a:t>SİBER VATAN </a:t>
            </a:r>
            <a:br>
              <a:rPr lang="tr-TR" sz="4800" dirty="0">
                <a:solidFill>
                  <a:srgbClr val="42FFEE"/>
                </a:solidFill>
              </a:rPr>
            </a:br>
            <a:r>
              <a:rPr lang="tr-TR" i="1" dirty="0" smtClean="0">
                <a:solidFill>
                  <a:srgbClr val="FF0000"/>
                </a:solidFill>
              </a:rPr>
              <a:t>2027</a:t>
            </a:r>
            <a:br>
              <a:rPr lang="tr-TR" i="1" dirty="0" smtClean="0">
                <a:solidFill>
                  <a:srgbClr val="FF0000"/>
                </a:solidFill>
              </a:rPr>
            </a:br>
            <a:r>
              <a:rPr lang="tr-TR" sz="4800" dirty="0" smtClean="0">
                <a:solidFill>
                  <a:srgbClr val="FF0000"/>
                </a:solidFill>
              </a:rPr>
              <a:t> </a:t>
            </a:r>
            <a:r>
              <a:rPr lang="tr-TR" sz="4800" dirty="0">
                <a:solidFill>
                  <a:srgbClr val="FF0000"/>
                </a:solidFill>
              </a:rPr>
              <a:t>DÖNEMİ</a:t>
            </a:r>
            <a:endParaRPr sz="4800" dirty="0">
              <a:solidFill>
                <a:srgbClr val="FF0000"/>
              </a:solidFill>
            </a:endParaRPr>
          </a:p>
        </p:txBody>
      </p:sp>
      <p:sp>
        <p:nvSpPr>
          <p:cNvPr id="175" name="Google Shape;175;p7"/>
          <p:cNvSpPr txBox="1">
            <a:spLocks noGrp="1"/>
          </p:cNvSpPr>
          <p:nvPr>
            <p:ph type="subTitle" idx="1"/>
          </p:nvPr>
        </p:nvSpPr>
        <p:spPr>
          <a:xfrm>
            <a:off x="4917750" y="3290550"/>
            <a:ext cx="2026800" cy="523800"/>
          </a:xfrm>
          <a:prstGeom prst="rect">
            <a:avLst/>
          </a:prstGeom>
          <a:noFill/>
          <a:ln>
            <a:noFill/>
          </a:ln>
        </p:spPr>
        <p:txBody>
          <a:bodyPr spcFirstLastPara="1" wrap="square" lIns="91425" tIns="91425" rIns="91425" bIns="91425" anchor="t" anchorCtr="0">
            <a:noAutofit/>
          </a:bodyPr>
          <a:lstStyle/>
          <a:p>
            <a:pPr marL="0" lvl="0" indent="0">
              <a:spcAft>
                <a:spcPts val="1600"/>
              </a:spcAft>
            </a:pPr>
            <a:r>
              <a:rPr lang="tr-TR" dirty="0" smtClean="0"/>
              <a:t>Kendini Eğiten Model</a:t>
            </a:r>
            <a:endParaRPr lang="tr-TR" dirty="0"/>
          </a:p>
        </p:txBody>
      </p:sp>
      <p:sp>
        <p:nvSpPr>
          <p:cNvPr id="176" name="Google Shape;176;p7"/>
          <p:cNvSpPr txBox="1">
            <a:spLocks noGrp="1"/>
          </p:cNvSpPr>
          <p:nvPr>
            <p:ph type="title" idx="2"/>
          </p:nvPr>
        </p:nvSpPr>
        <p:spPr>
          <a:xfrm>
            <a:off x="4849169" y="1001125"/>
            <a:ext cx="2213269" cy="1814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2000"/>
              <a:buNone/>
            </a:pPr>
            <a:r>
              <a:rPr lang="en" dirty="0" smtClean="0"/>
              <a:t>0</a:t>
            </a:r>
            <a:r>
              <a:rPr lang="tr-TR" dirty="0" smtClean="0"/>
              <a:t>4</a:t>
            </a:r>
            <a:endParaRPr dirty="0"/>
          </a:p>
        </p:txBody>
      </p:sp>
      <p:cxnSp>
        <p:nvCxnSpPr>
          <p:cNvPr id="177" name="Google Shape;177;p7"/>
          <p:cNvCxnSpPr/>
          <p:nvPr/>
        </p:nvCxnSpPr>
        <p:spPr>
          <a:xfrm rot="10800000" flipH="1">
            <a:off x="5001175" y="3111650"/>
            <a:ext cx="3425700" cy="2100"/>
          </a:xfrm>
          <a:prstGeom prst="straightConnector1">
            <a:avLst/>
          </a:prstGeom>
          <a:noFill/>
          <a:ln w="19050" cap="flat" cmpd="sng">
            <a:solidFill>
              <a:schemeClr val="lt2"/>
            </a:solidFill>
            <a:prstDash val="solid"/>
            <a:round/>
            <a:headEnd type="oval" w="med" len="med"/>
            <a:tailEnd type="oval" w="med" len="med"/>
          </a:ln>
        </p:spPr>
      </p:cxn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747"/>
        <p:cNvGrpSpPr/>
        <p:nvPr/>
      </p:nvGrpSpPr>
      <p:grpSpPr>
        <a:xfrm>
          <a:off x="0" y="0"/>
          <a:ext cx="0" cy="0"/>
          <a:chOff x="0" y="0"/>
          <a:chExt cx="0" cy="0"/>
        </a:xfrm>
      </p:grpSpPr>
      <p:sp>
        <p:nvSpPr>
          <p:cNvPr id="6" name="Google Shape;748;p14"/>
          <p:cNvSpPr txBox="1">
            <a:spLocks noGrp="1"/>
          </p:cNvSpPr>
          <p:nvPr>
            <p:ph type="title"/>
          </p:nvPr>
        </p:nvSpPr>
        <p:spPr>
          <a:xfrm>
            <a:off x="1518631" y="2524670"/>
            <a:ext cx="6673025" cy="807096"/>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ts val="4800"/>
              <a:buNone/>
            </a:pPr>
            <a:r>
              <a:rPr lang="tr-TR" sz="4800" dirty="0" smtClean="0">
                <a:solidFill>
                  <a:srgbClr val="E42424"/>
                </a:solidFill>
              </a:rPr>
              <a:t>2027 DÖNEMİ</a:t>
            </a:r>
            <a:endParaRPr sz="4800" dirty="0">
              <a:solidFill>
                <a:srgbClr val="E42424"/>
              </a:solidFill>
            </a:endParaRPr>
          </a:p>
        </p:txBody>
      </p:sp>
      <p:pic>
        <p:nvPicPr>
          <p:cNvPr id="7" name="Resim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52618" y="1097280"/>
            <a:ext cx="5513024" cy="1230087"/>
          </a:xfrm>
          <a:prstGeom prst="rect">
            <a:avLst/>
          </a:prstGeom>
          <a:ln>
            <a:noFill/>
          </a:ln>
          <a:effectLst>
            <a:outerShdw blurRad="292100" dist="139700" dir="2700000" algn="tl" rotWithShape="0">
              <a:srgbClr val="333333">
                <a:alpha val="65000"/>
              </a:srgbClr>
            </a:outerShdw>
          </a:effectLst>
        </p:spPr>
      </p:pic>
      <p:sp>
        <p:nvSpPr>
          <p:cNvPr id="8" name="Google Shape;175;p7"/>
          <p:cNvSpPr txBox="1">
            <a:spLocks/>
          </p:cNvSpPr>
          <p:nvPr/>
        </p:nvSpPr>
        <p:spPr>
          <a:xfrm>
            <a:off x="2111318" y="3267169"/>
            <a:ext cx="5579089" cy="5238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spcAft>
                <a:spcPts val="1600"/>
              </a:spcAft>
            </a:pPr>
            <a:r>
              <a:rPr lang="tr-TR" sz="4400" dirty="0" smtClean="0">
                <a:solidFill>
                  <a:srgbClr val="FFFFFF"/>
                </a:solidFill>
                <a:latin typeface="DEGON STUZ" panose="02000500000000000000" pitchFamily="50" charset="0"/>
              </a:rPr>
              <a:t>HAZIRLIKLAR</a:t>
            </a:r>
            <a:endParaRPr lang="tr-TR" sz="4400" dirty="0">
              <a:solidFill>
                <a:srgbClr val="FFFFFF"/>
              </a:solidFill>
              <a:latin typeface="DEGON STUZ" panose="02000500000000000000" pitchFamily="50" charset="0"/>
            </a:endParaRPr>
          </a:p>
        </p:txBody>
      </p:sp>
    </p:spTree>
    <p:extLst>
      <p:ext uri="{BB962C8B-B14F-4D97-AF65-F5344CB8AC3E}">
        <p14:creationId xmlns:p14="http://schemas.microsoft.com/office/powerpoint/2010/main" val="10848532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8" name="İçerik Yer Tutucusu 2"/>
          <p:cNvSpPr txBox="1">
            <a:spLocks/>
          </p:cNvSpPr>
          <p:nvPr/>
        </p:nvSpPr>
        <p:spPr>
          <a:xfrm>
            <a:off x="486486" y="1201732"/>
            <a:ext cx="2204463" cy="1241733"/>
          </a:xfrm>
          <a:prstGeom prst="rect">
            <a:avLst/>
          </a:prstGeom>
          <a:solidFill>
            <a:srgbClr val="03455D">
              <a:alpha val="0"/>
            </a:srgbClr>
          </a:solidFill>
        </p:spPr>
        <p:txBody>
          <a:bodyPr anchor="ctr">
            <a:noAutofit/>
          </a:bodyPr>
          <a:lstStyle>
            <a:lvl1pPr marL="342909" indent="-342909" algn="l" defTabSz="914422" rtl="0" eaLnBrk="1" latinLnBrk="0" hangingPunct="1">
              <a:spcBef>
                <a:spcPct val="20000"/>
              </a:spcBef>
              <a:buFont typeface="Arial" panose="020B0604020202020204" pitchFamily="34" charset="0"/>
              <a:buChar char="•"/>
              <a:defRPr sz="3200" kern="1200">
                <a:solidFill>
                  <a:schemeClr val="tx1"/>
                </a:solidFill>
                <a:latin typeface="Segoe UI" panose="020B0502040204020203" pitchFamily="34" charset="0"/>
                <a:ea typeface="+mn-ea"/>
                <a:cs typeface="Segoe UI" panose="020B0502040204020203" pitchFamily="34" charset="0"/>
              </a:defRPr>
            </a:lvl1pPr>
            <a:lvl2pPr marL="742969" indent="-285756" algn="l" defTabSz="914422" rtl="0" eaLnBrk="1" latinLnBrk="0" hangingPunct="1">
              <a:spcBef>
                <a:spcPct val="20000"/>
              </a:spcBef>
              <a:buFont typeface="Arial" panose="020B0604020202020204" pitchFamily="34" charset="0"/>
              <a:buChar char="–"/>
              <a:defRPr sz="2800" kern="1200">
                <a:solidFill>
                  <a:schemeClr val="tx1"/>
                </a:solidFill>
                <a:latin typeface="Segoe UI" panose="020B0502040204020203" pitchFamily="34" charset="0"/>
                <a:ea typeface="+mn-ea"/>
                <a:cs typeface="Segoe UI" panose="020B0502040204020203" pitchFamily="34" charset="0"/>
              </a:defRPr>
            </a:lvl2pPr>
            <a:lvl3pPr marL="1143028" indent="-228606" algn="l" defTabSz="914422" rtl="0" eaLnBrk="1" latinLnBrk="0" hangingPunct="1">
              <a:spcBef>
                <a:spcPct val="20000"/>
              </a:spcBef>
              <a:buFont typeface="Arial" panose="020B0604020202020204" pitchFamily="34" charset="0"/>
              <a:buChar char="•"/>
              <a:defRPr sz="2400" kern="1200">
                <a:solidFill>
                  <a:schemeClr val="tx1"/>
                </a:solidFill>
                <a:latin typeface="Segoe UI" panose="020B0502040204020203" pitchFamily="34" charset="0"/>
                <a:ea typeface="+mn-ea"/>
                <a:cs typeface="Segoe UI" panose="020B0502040204020203" pitchFamily="34" charset="0"/>
              </a:defRPr>
            </a:lvl3pPr>
            <a:lvl4pPr marL="1600240" indent="-228606" algn="l" defTabSz="914422" rtl="0" eaLnBrk="1" latinLnBrk="0" hangingPunct="1">
              <a:spcBef>
                <a:spcPct val="20000"/>
              </a:spcBef>
              <a:buFont typeface="Arial" panose="020B0604020202020204" pitchFamily="34" charset="0"/>
              <a:buChar char="–"/>
              <a:defRPr sz="2000" kern="1200">
                <a:solidFill>
                  <a:schemeClr val="tx1"/>
                </a:solidFill>
                <a:latin typeface="Segoe UI" panose="020B0502040204020203" pitchFamily="34" charset="0"/>
                <a:ea typeface="+mn-ea"/>
                <a:cs typeface="Segoe UI" panose="020B0502040204020203" pitchFamily="34" charset="0"/>
              </a:defRPr>
            </a:lvl4pPr>
            <a:lvl5pPr marL="2057451" indent="-228606" algn="l" defTabSz="914422" rtl="0" eaLnBrk="1" latinLnBrk="0" hangingPunct="1">
              <a:spcBef>
                <a:spcPct val="20000"/>
              </a:spcBef>
              <a:buFont typeface="Arial" panose="020B0604020202020204" pitchFamily="34" charset="0"/>
              <a:buChar char="»"/>
              <a:defRPr sz="2000" kern="1200">
                <a:solidFill>
                  <a:schemeClr val="tx1"/>
                </a:solidFill>
                <a:latin typeface="Segoe UI" panose="020B0502040204020203" pitchFamily="34" charset="0"/>
                <a:ea typeface="+mn-ea"/>
                <a:cs typeface="Segoe UI" panose="020B0502040204020203" pitchFamily="34" charset="0"/>
              </a:defRPr>
            </a:lvl5pPr>
            <a:lvl6pPr marL="2514664" indent="-228606" algn="l" defTabSz="91442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74" indent="-228606" algn="l" defTabSz="91442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86" indent="-228606" algn="l" defTabSz="91442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97" indent="-228606" algn="l" defTabSz="91442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14000"/>
              </a:lnSpc>
              <a:spcBef>
                <a:spcPts val="0"/>
              </a:spcBef>
              <a:spcAft>
                <a:spcPts val="600"/>
              </a:spcAft>
              <a:buClr>
                <a:srgbClr val="FFFFFF"/>
              </a:buClr>
              <a:buNone/>
            </a:pPr>
            <a:r>
              <a:rPr lang="tr-TR" sz="2800" b="1" dirty="0" smtClean="0">
                <a:solidFill>
                  <a:schemeClr val="accent6">
                    <a:lumMod val="60000"/>
                    <a:lumOff val="40000"/>
                  </a:schemeClr>
                </a:solidFill>
                <a:latin typeface="Agency FB" panose="020B0503020202020204" pitchFamily="34" charset="0"/>
                <a:ea typeface="Segoe UI Black" panose="020B0A02040204020203" pitchFamily="34" charset="0"/>
                <a:cs typeface="Calibri Light" panose="020F0302020204030204" pitchFamily="34" charset="0"/>
              </a:rPr>
              <a:t>Anket</a:t>
            </a:r>
            <a:endParaRPr lang="tr-TR" sz="1400" b="1" i="1" dirty="0">
              <a:solidFill>
                <a:srgbClr val="FF0000"/>
              </a:solidFill>
              <a:latin typeface="Calibri Light" panose="020F0302020204030204" pitchFamily="34" charset="0"/>
              <a:cs typeface="Calibri Light" panose="020F0302020204030204" pitchFamily="34" charset="0"/>
            </a:endParaRPr>
          </a:p>
        </p:txBody>
      </p:sp>
      <p:sp>
        <p:nvSpPr>
          <p:cNvPr id="14" name="Google Shape;9020;p31"/>
          <p:cNvSpPr/>
          <p:nvPr/>
        </p:nvSpPr>
        <p:spPr>
          <a:xfrm>
            <a:off x="486486" y="1458933"/>
            <a:ext cx="6501927" cy="52701"/>
          </a:xfrm>
          <a:custGeom>
            <a:avLst/>
            <a:gdLst/>
            <a:ahLst/>
            <a:cxnLst/>
            <a:rect l="l" t="t" r="r" b="b"/>
            <a:pathLst>
              <a:path w="180762" h="2156" extrusionOk="0">
                <a:moveTo>
                  <a:pt x="1072" y="0"/>
                </a:moveTo>
                <a:cubicBezTo>
                  <a:pt x="477" y="0"/>
                  <a:pt x="1" y="489"/>
                  <a:pt x="1" y="1084"/>
                </a:cubicBezTo>
                <a:cubicBezTo>
                  <a:pt x="1" y="1679"/>
                  <a:pt x="477" y="2156"/>
                  <a:pt x="1072" y="2156"/>
                </a:cubicBezTo>
                <a:lnTo>
                  <a:pt x="179678" y="2156"/>
                </a:lnTo>
                <a:cubicBezTo>
                  <a:pt x="180273" y="2156"/>
                  <a:pt x="180761" y="1679"/>
                  <a:pt x="180761" y="1084"/>
                </a:cubicBezTo>
                <a:cubicBezTo>
                  <a:pt x="180761" y="489"/>
                  <a:pt x="180273" y="0"/>
                  <a:pt x="179678" y="0"/>
                </a:cubicBezTo>
                <a:close/>
              </a:path>
            </a:pathLst>
          </a:custGeom>
          <a:solidFill>
            <a:srgbClr val="37495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00"/>
              <a:buFont typeface="Arial"/>
              <a:buNone/>
            </a:pPr>
            <a:endParaRPr sz="800" b="0" i="0" u="none" strike="noStrike" cap="none">
              <a:solidFill>
                <a:srgbClr val="FFFFFF"/>
              </a:solidFill>
              <a:latin typeface="Arial"/>
              <a:ea typeface="Arial"/>
              <a:cs typeface="Arial"/>
              <a:sym typeface="Arial"/>
            </a:endParaRPr>
          </a:p>
        </p:txBody>
      </p:sp>
      <p:sp>
        <p:nvSpPr>
          <p:cNvPr id="15" name="Google Shape;9020;p31"/>
          <p:cNvSpPr/>
          <p:nvPr/>
        </p:nvSpPr>
        <p:spPr>
          <a:xfrm>
            <a:off x="486486" y="2533135"/>
            <a:ext cx="6501927" cy="52701"/>
          </a:xfrm>
          <a:custGeom>
            <a:avLst/>
            <a:gdLst/>
            <a:ahLst/>
            <a:cxnLst/>
            <a:rect l="l" t="t" r="r" b="b"/>
            <a:pathLst>
              <a:path w="180762" h="2156" extrusionOk="0">
                <a:moveTo>
                  <a:pt x="1072" y="0"/>
                </a:moveTo>
                <a:cubicBezTo>
                  <a:pt x="477" y="0"/>
                  <a:pt x="1" y="489"/>
                  <a:pt x="1" y="1084"/>
                </a:cubicBezTo>
                <a:cubicBezTo>
                  <a:pt x="1" y="1679"/>
                  <a:pt x="477" y="2156"/>
                  <a:pt x="1072" y="2156"/>
                </a:cubicBezTo>
                <a:lnTo>
                  <a:pt x="179678" y="2156"/>
                </a:lnTo>
                <a:cubicBezTo>
                  <a:pt x="180273" y="2156"/>
                  <a:pt x="180761" y="1679"/>
                  <a:pt x="180761" y="1084"/>
                </a:cubicBezTo>
                <a:cubicBezTo>
                  <a:pt x="180761" y="489"/>
                  <a:pt x="180273" y="0"/>
                  <a:pt x="179678" y="0"/>
                </a:cubicBezTo>
                <a:close/>
              </a:path>
            </a:pathLst>
          </a:custGeom>
          <a:solidFill>
            <a:srgbClr val="37495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00"/>
              <a:buFont typeface="Arial"/>
              <a:buNone/>
            </a:pPr>
            <a:endParaRPr sz="800" b="0" i="0" u="none" strike="noStrike" cap="none">
              <a:solidFill>
                <a:srgbClr val="FFFFFF"/>
              </a:solidFill>
              <a:latin typeface="Arial"/>
              <a:ea typeface="Arial"/>
              <a:cs typeface="Arial"/>
              <a:sym typeface="Arial"/>
            </a:endParaRPr>
          </a:p>
        </p:txBody>
      </p:sp>
      <p:sp>
        <p:nvSpPr>
          <p:cNvPr id="16" name="Google Shape;9020;p31"/>
          <p:cNvSpPr/>
          <p:nvPr/>
        </p:nvSpPr>
        <p:spPr>
          <a:xfrm>
            <a:off x="486486" y="3718745"/>
            <a:ext cx="6501927" cy="52701"/>
          </a:xfrm>
          <a:custGeom>
            <a:avLst/>
            <a:gdLst/>
            <a:ahLst/>
            <a:cxnLst/>
            <a:rect l="l" t="t" r="r" b="b"/>
            <a:pathLst>
              <a:path w="180762" h="2156" extrusionOk="0">
                <a:moveTo>
                  <a:pt x="1072" y="0"/>
                </a:moveTo>
                <a:cubicBezTo>
                  <a:pt x="477" y="0"/>
                  <a:pt x="1" y="489"/>
                  <a:pt x="1" y="1084"/>
                </a:cubicBezTo>
                <a:cubicBezTo>
                  <a:pt x="1" y="1679"/>
                  <a:pt x="477" y="2156"/>
                  <a:pt x="1072" y="2156"/>
                </a:cubicBezTo>
                <a:lnTo>
                  <a:pt x="179678" y="2156"/>
                </a:lnTo>
                <a:cubicBezTo>
                  <a:pt x="180273" y="2156"/>
                  <a:pt x="180761" y="1679"/>
                  <a:pt x="180761" y="1084"/>
                </a:cubicBezTo>
                <a:cubicBezTo>
                  <a:pt x="180761" y="489"/>
                  <a:pt x="180273" y="0"/>
                  <a:pt x="179678" y="0"/>
                </a:cubicBezTo>
                <a:close/>
              </a:path>
            </a:pathLst>
          </a:custGeom>
          <a:solidFill>
            <a:srgbClr val="37495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00"/>
              <a:buFont typeface="Arial"/>
              <a:buNone/>
            </a:pPr>
            <a:endParaRPr sz="800" b="0" i="0" u="none" strike="noStrike" cap="none">
              <a:solidFill>
                <a:srgbClr val="FFFFFF"/>
              </a:solidFill>
              <a:latin typeface="Arial"/>
              <a:ea typeface="Arial"/>
              <a:cs typeface="Arial"/>
              <a:sym typeface="Arial"/>
            </a:endParaRPr>
          </a:p>
        </p:txBody>
      </p:sp>
      <p:sp>
        <p:nvSpPr>
          <p:cNvPr id="18" name="İçerik Yer Tutucusu 2"/>
          <p:cNvSpPr txBox="1">
            <a:spLocks/>
          </p:cNvSpPr>
          <p:nvPr/>
        </p:nvSpPr>
        <p:spPr>
          <a:xfrm>
            <a:off x="3579223" y="2366381"/>
            <a:ext cx="5277393" cy="1442989"/>
          </a:xfrm>
          <a:prstGeom prst="rect">
            <a:avLst/>
          </a:prstGeom>
          <a:solidFill>
            <a:srgbClr val="03455D">
              <a:alpha val="0"/>
            </a:srgbClr>
          </a:solidFill>
        </p:spPr>
        <p:txBody>
          <a:bodyPr anchor="ctr">
            <a:noAutofit/>
          </a:bodyPr>
          <a:lstStyle>
            <a:lvl1pPr marL="342909" indent="-342909" algn="l" defTabSz="914422" rtl="0" eaLnBrk="1" latinLnBrk="0" hangingPunct="1">
              <a:spcBef>
                <a:spcPct val="20000"/>
              </a:spcBef>
              <a:buFont typeface="Arial" panose="020B0604020202020204" pitchFamily="34" charset="0"/>
              <a:buChar char="•"/>
              <a:defRPr sz="3200" kern="1200">
                <a:solidFill>
                  <a:schemeClr val="tx1"/>
                </a:solidFill>
                <a:latin typeface="Segoe UI" panose="020B0502040204020203" pitchFamily="34" charset="0"/>
                <a:ea typeface="+mn-ea"/>
                <a:cs typeface="Segoe UI" panose="020B0502040204020203" pitchFamily="34" charset="0"/>
              </a:defRPr>
            </a:lvl1pPr>
            <a:lvl2pPr marL="742969" indent="-285756" algn="l" defTabSz="914422" rtl="0" eaLnBrk="1" latinLnBrk="0" hangingPunct="1">
              <a:spcBef>
                <a:spcPct val="20000"/>
              </a:spcBef>
              <a:buFont typeface="Arial" panose="020B0604020202020204" pitchFamily="34" charset="0"/>
              <a:buChar char="–"/>
              <a:defRPr sz="2800" kern="1200">
                <a:solidFill>
                  <a:schemeClr val="tx1"/>
                </a:solidFill>
                <a:latin typeface="Segoe UI" panose="020B0502040204020203" pitchFamily="34" charset="0"/>
                <a:ea typeface="+mn-ea"/>
                <a:cs typeface="Segoe UI" panose="020B0502040204020203" pitchFamily="34" charset="0"/>
              </a:defRPr>
            </a:lvl2pPr>
            <a:lvl3pPr marL="1143028" indent="-228606" algn="l" defTabSz="914422" rtl="0" eaLnBrk="1" latinLnBrk="0" hangingPunct="1">
              <a:spcBef>
                <a:spcPct val="20000"/>
              </a:spcBef>
              <a:buFont typeface="Arial" panose="020B0604020202020204" pitchFamily="34" charset="0"/>
              <a:buChar char="•"/>
              <a:defRPr sz="2400" kern="1200">
                <a:solidFill>
                  <a:schemeClr val="tx1"/>
                </a:solidFill>
                <a:latin typeface="Segoe UI" panose="020B0502040204020203" pitchFamily="34" charset="0"/>
                <a:ea typeface="+mn-ea"/>
                <a:cs typeface="Segoe UI" panose="020B0502040204020203" pitchFamily="34" charset="0"/>
              </a:defRPr>
            </a:lvl3pPr>
            <a:lvl4pPr marL="1600240" indent="-228606" algn="l" defTabSz="914422" rtl="0" eaLnBrk="1" latinLnBrk="0" hangingPunct="1">
              <a:spcBef>
                <a:spcPct val="20000"/>
              </a:spcBef>
              <a:buFont typeface="Arial" panose="020B0604020202020204" pitchFamily="34" charset="0"/>
              <a:buChar char="–"/>
              <a:defRPr sz="2000" kern="1200">
                <a:solidFill>
                  <a:schemeClr val="tx1"/>
                </a:solidFill>
                <a:latin typeface="Segoe UI" panose="020B0502040204020203" pitchFamily="34" charset="0"/>
                <a:ea typeface="+mn-ea"/>
                <a:cs typeface="Segoe UI" panose="020B0502040204020203" pitchFamily="34" charset="0"/>
              </a:defRPr>
            </a:lvl4pPr>
            <a:lvl5pPr marL="2057451" indent="-228606" algn="l" defTabSz="914422" rtl="0" eaLnBrk="1" latinLnBrk="0" hangingPunct="1">
              <a:spcBef>
                <a:spcPct val="20000"/>
              </a:spcBef>
              <a:buFont typeface="Arial" panose="020B0604020202020204" pitchFamily="34" charset="0"/>
              <a:buChar char="»"/>
              <a:defRPr sz="2000" kern="1200">
                <a:solidFill>
                  <a:schemeClr val="tx1"/>
                </a:solidFill>
                <a:latin typeface="Segoe UI" panose="020B0502040204020203" pitchFamily="34" charset="0"/>
                <a:ea typeface="+mn-ea"/>
                <a:cs typeface="Segoe UI" panose="020B0502040204020203" pitchFamily="34" charset="0"/>
              </a:defRPr>
            </a:lvl5pPr>
            <a:lvl6pPr marL="2514664" indent="-228606" algn="l" defTabSz="91442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74" indent="-228606" algn="l" defTabSz="91442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86" indent="-228606" algn="l" defTabSz="91442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97" indent="-228606" algn="l" defTabSz="91442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14000"/>
              </a:lnSpc>
              <a:spcBef>
                <a:spcPts val="0"/>
              </a:spcBef>
              <a:spcAft>
                <a:spcPts val="600"/>
              </a:spcAft>
              <a:buClr>
                <a:srgbClr val="FFFFFF"/>
              </a:buClr>
              <a:buNone/>
            </a:pPr>
            <a:r>
              <a:rPr lang="tr-TR" sz="2800" b="1" dirty="0" smtClean="0">
                <a:solidFill>
                  <a:srgbClr val="FFFFFF"/>
                </a:solidFill>
                <a:latin typeface="Agency FB" panose="020B0503020202020204" pitchFamily="34" charset="0"/>
                <a:ea typeface="Segoe UI Black" panose="020B0A02040204020203" pitchFamily="34" charset="0"/>
                <a:cs typeface="Calibri Light" panose="020F0302020204030204" pitchFamily="34" charset="0"/>
              </a:rPr>
              <a:t>Koordinatörler, Takım Kaptanları, Firmalar, Küme</a:t>
            </a:r>
            <a:endParaRPr lang="tr-TR" sz="1400" b="1" i="1" dirty="0" smtClean="0">
              <a:solidFill>
                <a:srgbClr val="FFFFFF"/>
              </a:solidFill>
              <a:latin typeface="Calibri Light" panose="020F0302020204030204" pitchFamily="34" charset="0"/>
              <a:cs typeface="Calibri Light" panose="020F0302020204030204" pitchFamily="34" charset="0"/>
            </a:endParaRPr>
          </a:p>
        </p:txBody>
      </p:sp>
      <p:sp>
        <p:nvSpPr>
          <p:cNvPr id="19" name="İçerik Yer Tutucusu 2"/>
          <p:cNvSpPr txBox="1">
            <a:spLocks/>
          </p:cNvSpPr>
          <p:nvPr/>
        </p:nvSpPr>
        <p:spPr>
          <a:xfrm>
            <a:off x="429027" y="68823"/>
            <a:ext cx="5612544" cy="1168187"/>
          </a:xfrm>
          <a:prstGeom prst="rect">
            <a:avLst/>
          </a:prstGeom>
          <a:solidFill>
            <a:srgbClr val="03455D">
              <a:alpha val="0"/>
            </a:srgbClr>
          </a:solidFill>
        </p:spPr>
        <p:txBody>
          <a:bodyPr anchor="ctr">
            <a:noAutofit/>
          </a:bodyPr>
          <a:lstStyle>
            <a:lvl1pPr marL="342909" indent="-342909" algn="l" defTabSz="914422" rtl="0" eaLnBrk="1" latinLnBrk="0" hangingPunct="1">
              <a:spcBef>
                <a:spcPct val="20000"/>
              </a:spcBef>
              <a:buFont typeface="Arial" panose="020B0604020202020204" pitchFamily="34" charset="0"/>
              <a:buChar char="•"/>
              <a:defRPr sz="3200" kern="1200">
                <a:solidFill>
                  <a:schemeClr val="tx1"/>
                </a:solidFill>
                <a:latin typeface="Segoe UI" panose="020B0502040204020203" pitchFamily="34" charset="0"/>
                <a:ea typeface="+mn-ea"/>
                <a:cs typeface="Segoe UI" panose="020B0502040204020203" pitchFamily="34" charset="0"/>
              </a:defRPr>
            </a:lvl1pPr>
            <a:lvl2pPr marL="742969" indent="-285756" algn="l" defTabSz="914422" rtl="0" eaLnBrk="1" latinLnBrk="0" hangingPunct="1">
              <a:spcBef>
                <a:spcPct val="20000"/>
              </a:spcBef>
              <a:buFont typeface="Arial" panose="020B0604020202020204" pitchFamily="34" charset="0"/>
              <a:buChar char="–"/>
              <a:defRPr sz="2800" kern="1200">
                <a:solidFill>
                  <a:schemeClr val="tx1"/>
                </a:solidFill>
                <a:latin typeface="Segoe UI" panose="020B0502040204020203" pitchFamily="34" charset="0"/>
                <a:ea typeface="+mn-ea"/>
                <a:cs typeface="Segoe UI" panose="020B0502040204020203" pitchFamily="34" charset="0"/>
              </a:defRPr>
            </a:lvl2pPr>
            <a:lvl3pPr marL="1143028" indent="-228606" algn="l" defTabSz="914422" rtl="0" eaLnBrk="1" latinLnBrk="0" hangingPunct="1">
              <a:spcBef>
                <a:spcPct val="20000"/>
              </a:spcBef>
              <a:buFont typeface="Arial" panose="020B0604020202020204" pitchFamily="34" charset="0"/>
              <a:buChar char="•"/>
              <a:defRPr sz="2400" kern="1200">
                <a:solidFill>
                  <a:schemeClr val="tx1"/>
                </a:solidFill>
                <a:latin typeface="Segoe UI" panose="020B0502040204020203" pitchFamily="34" charset="0"/>
                <a:ea typeface="+mn-ea"/>
                <a:cs typeface="Segoe UI" panose="020B0502040204020203" pitchFamily="34" charset="0"/>
              </a:defRPr>
            </a:lvl3pPr>
            <a:lvl4pPr marL="1600240" indent="-228606" algn="l" defTabSz="914422" rtl="0" eaLnBrk="1" latinLnBrk="0" hangingPunct="1">
              <a:spcBef>
                <a:spcPct val="20000"/>
              </a:spcBef>
              <a:buFont typeface="Arial" panose="020B0604020202020204" pitchFamily="34" charset="0"/>
              <a:buChar char="–"/>
              <a:defRPr sz="2000" kern="1200">
                <a:solidFill>
                  <a:schemeClr val="tx1"/>
                </a:solidFill>
                <a:latin typeface="Segoe UI" panose="020B0502040204020203" pitchFamily="34" charset="0"/>
                <a:ea typeface="+mn-ea"/>
                <a:cs typeface="Segoe UI" panose="020B0502040204020203" pitchFamily="34" charset="0"/>
              </a:defRPr>
            </a:lvl4pPr>
            <a:lvl5pPr marL="2057451" indent="-228606" algn="l" defTabSz="914422" rtl="0" eaLnBrk="1" latinLnBrk="0" hangingPunct="1">
              <a:spcBef>
                <a:spcPct val="20000"/>
              </a:spcBef>
              <a:buFont typeface="Arial" panose="020B0604020202020204" pitchFamily="34" charset="0"/>
              <a:buChar char="»"/>
              <a:defRPr sz="2000" kern="1200">
                <a:solidFill>
                  <a:schemeClr val="tx1"/>
                </a:solidFill>
                <a:latin typeface="Segoe UI" panose="020B0502040204020203" pitchFamily="34" charset="0"/>
                <a:ea typeface="+mn-ea"/>
                <a:cs typeface="Segoe UI" panose="020B0502040204020203" pitchFamily="34" charset="0"/>
              </a:defRPr>
            </a:lvl5pPr>
            <a:lvl6pPr marL="2514664" indent="-228606" algn="l" defTabSz="91442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74" indent="-228606" algn="l" defTabSz="91442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86" indent="-228606" algn="l" defTabSz="91442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97" indent="-228606" algn="l" defTabSz="91442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14000"/>
              </a:lnSpc>
              <a:spcBef>
                <a:spcPts val="0"/>
              </a:spcBef>
              <a:spcAft>
                <a:spcPts val="600"/>
              </a:spcAft>
              <a:buClr>
                <a:srgbClr val="FFFFFF"/>
              </a:buClr>
              <a:buNone/>
            </a:pPr>
            <a:r>
              <a:rPr lang="tr-TR" sz="3600" b="1" dirty="0" smtClean="0">
                <a:solidFill>
                  <a:srgbClr val="FF0000"/>
                </a:solidFill>
                <a:latin typeface="DEGON STUZ" panose="02000500000000000000" pitchFamily="50" charset="0"/>
                <a:ea typeface="Segoe UI Black" panose="020B0A02040204020203" pitchFamily="34" charset="0"/>
                <a:cs typeface="Calibri Light" panose="020F0302020204030204" pitchFamily="34" charset="0"/>
              </a:rPr>
              <a:t>ETKİ ARAŞTIRMASI</a:t>
            </a:r>
          </a:p>
        </p:txBody>
      </p:sp>
      <p:sp>
        <p:nvSpPr>
          <p:cNvPr id="21" name="İçerik Yer Tutucusu 2"/>
          <p:cNvSpPr txBox="1">
            <a:spLocks/>
          </p:cNvSpPr>
          <p:nvPr/>
        </p:nvSpPr>
        <p:spPr>
          <a:xfrm>
            <a:off x="486486" y="3516324"/>
            <a:ext cx="2968640" cy="1516579"/>
          </a:xfrm>
          <a:prstGeom prst="rect">
            <a:avLst/>
          </a:prstGeom>
          <a:solidFill>
            <a:srgbClr val="03455D">
              <a:alpha val="0"/>
            </a:srgbClr>
          </a:solidFill>
        </p:spPr>
        <p:txBody>
          <a:bodyPr anchor="ctr">
            <a:noAutofit/>
          </a:bodyPr>
          <a:lstStyle>
            <a:lvl1pPr marL="342909" indent="-342909" algn="l" defTabSz="914422" rtl="0" eaLnBrk="1" latinLnBrk="0" hangingPunct="1">
              <a:spcBef>
                <a:spcPct val="20000"/>
              </a:spcBef>
              <a:buFont typeface="Arial" panose="020B0604020202020204" pitchFamily="34" charset="0"/>
              <a:buChar char="•"/>
              <a:defRPr sz="3200" kern="1200">
                <a:solidFill>
                  <a:schemeClr val="tx1"/>
                </a:solidFill>
                <a:latin typeface="Segoe UI" panose="020B0502040204020203" pitchFamily="34" charset="0"/>
                <a:ea typeface="+mn-ea"/>
                <a:cs typeface="Segoe UI" panose="020B0502040204020203" pitchFamily="34" charset="0"/>
              </a:defRPr>
            </a:lvl1pPr>
            <a:lvl2pPr marL="742969" indent="-285756" algn="l" defTabSz="914422" rtl="0" eaLnBrk="1" latinLnBrk="0" hangingPunct="1">
              <a:spcBef>
                <a:spcPct val="20000"/>
              </a:spcBef>
              <a:buFont typeface="Arial" panose="020B0604020202020204" pitchFamily="34" charset="0"/>
              <a:buChar char="–"/>
              <a:defRPr sz="2800" kern="1200">
                <a:solidFill>
                  <a:schemeClr val="tx1"/>
                </a:solidFill>
                <a:latin typeface="Segoe UI" panose="020B0502040204020203" pitchFamily="34" charset="0"/>
                <a:ea typeface="+mn-ea"/>
                <a:cs typeface="Segoe UI" panose="020B0502040204020203" pitchFamily="34" charset="0"/>
              </a:defRPr>
            </a:lvl2pPr>
            <a:lvl3pPr marL="1143028" indent="-228606" algn="l" defTabSz="914422" rtl="0" eaLnBrk="1" latinLnBrk="0" hangingPunct="1">
              <a:spcBef>
                <a:spcPct val="20000"/>
              </a:spcBef>
              <a:buFont typeface="Arial" panose="020B0604020202020204" pitchFamily="34" charset="0"/>
              <a:buChar char="•"/>
              <a:defRPr sz="2400" kern="1200">
                <a:solidFill>
                  <a:schemeClr val="tx1"/>
                </a:solidFill>
                <a:latin typeface="Segoe UI" panose="020B0502040204020203" pitchFamily="34" charset="0"/>
                <a:ea typeface="+mn-ea"/>
                <a:cs typeface="Segoe UI" panose="020B0502040204020203" pitchFamily="34" charset="0"/>
              </a:defRPr>
            </a:lvl3pPr>
            <a:lvl4pPr marL="1600240" indent="-228606" algn="l" defTabSz="914422" rtl="0" eaLnBrk="1" latinLnBrk="0" hangingPunct="1">
              <a:spcBef>
                <a:spcPct val="20000"/>
              </a:spcBef>
              <a:buFont typeface="Arial" panose="020B0604020202020204" pitchFamily="34" charset="0"/>
              <a:buChar char="–"/>
              <a:defRPr sz="2000" kern="1200">
                <a:solidFill>
                  <a:schemeClr val="tx1"/>
                </a:solidFill>
                <a:latin typeface="Segoe UI" panose="020B0502040204020203" pitchFamily="34" charset="0"/>
                <a:ea typeface="+mn-ea"/>
                <a:cs typeface="Segoe UI" panose="020B0502040204020203" pitchFamily="34" charset="0"/>
              </a:defRPr>
            </a:lvl4pPr>
            <a:lvl5pPr marL="2057451" indent="-228606" algn="l" defTabSz="914422" rtl="0" eaLnBrk="1" latinLnBrk="0" hangingPunct="1">
              <a:spcBef>
                <a:spcPct val="20000"/>
              </a:spcBef>
              <a:buFont typeface="Arial" panose="020B0604020202020204" pitchFamily="34" charset="0"/>
              <a:buChar char="»"/>
              <a:defRPr sz="2000" kern="1200">
                <a:solidFill>
                  <a:schemeClr val="tx1"/>
                </a:solidFill>
                <a:latin typeface="Segoe UI" panose="020B0502040204020203" pitchFamily="34" charset="0"/>
                <a:ea typeface="+mn-ea"/>
                <a:cs typeface="Segoe UI" panose="020B0502040204020203" pitchFamily="34" charset="0"/>
              </a:defRPr>
            </a:lvl5pPr>
            <a:lvl6pPr marL="2514664" indent="-228606" algn="l" defTabSz="91442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74" indent="-228606" algn="l" defTabSz="91442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86" indent="-228606" algn="l" defTabSz="91442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97" indent="-228606" algn="l" defTabSz="91442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14000"/>
              </a:lnSpc>
              <a:spcBef>
                <a:spcPts val="0"/>
              </a:spcBef>
              <a:spcAft>
                <a:spcPts val="600"/>
              </a:spcAft>
              <a:buClr>
                <a:srgbClr val="FFFFFF"/>
              </a:buClr>
              <a:buNone/>
            </a:pPr>
            <a:r>
              <a:rPr lang="tr-TR" sz="2800" b="1" dirty="0">
                <a:solidFill>
                  <a:schemeClr val="accent6">
                    <a:lumMod val="60000"/>
                    <a:lumOff val="40000"/>
                  </a:schemeClr>
                </a:solidFill>
                <a:latin typeface="Agency FB" panose="020B0503020202020204" pitchFamily="34" charset="0"/>
                <a:ea typeface="Segoe UI Black" panose="020B0A02040204020203" pitchFamily="34" charset="0"/>
                <a:cs typeface="Calibri Light" panose="020F0302020204030204" pitchFamily="34" charset="0"/>
              </a:rPr>
              <a:t>Yüz-Yüze Teknik Görüşmeler 	</a:t>
            </a:r>
          </a:p>
        </p:txBody>
      </p:sp>
      <p:sp>
        <p:nvSpPr>
          <p:cNvPr id="22" name="İçerik Yer Tutucusu 2"/>
          <p:cNvSpPr txBox="1">
            <a:spLocks/>
          </p:cNvSpPr>
          <p:nvPr/>
        </p:nvSpPr>
        <p:spPr>
          <a:xfrm>
            <a:off x="486486" y="2530885"/>
            <a:ext cx="1557851" cy="695752"/>
          </a:xfrm>
          <a:prstGeom prst="rect">
            <a:avLst/>
          </a:prstGeom>
          <a:solidFill>
            <a:srgbClr val="03455D">
              <a:alpha val="0"/>
            </a:srgbClr>
          </a:solidFill>
        </p:spPr>
        <p:txBody>
          <a:bodyPr anchor="ctr">
            <a:noAutofit/>
          </a:bodyPr>
          <a:lstStyle>
            <a:lvl1pPr marL="342909" indent="-342909" algn="l" defTabSz="914422" rtl="0" eaLnBrk="1" latinLnBrk="0" hangingPunct="1">
              <a:spcBef>
                <a:spcPct val="20000"/>
              </a:spcBef>
              <a:buFont typeface="Arial" panose="020B0604020202020204" pitchFamily="34" charset="0"/>
              <a:buChar char="•"/>
              <a:defRPr sz="3200" kern="1200">
                <a:solidFill>
                  <a:schemeClr val="tx1"/>
                </a:solidFill>
                <a:latin typeface="Segoe UI" panose="020B0502040204020203" pitchFamily="34" charset="0"/>
                <a:ea typeface="+mn-ea"/>
                <a:cs typeface="Segoe UI" panose="020B0502040204020203" pitchFamily="34" charset="0"/>
              </a:defRPr>
            </a:lvl1pPr>
            <a:lvl2pPr marL="742969" indent="-285756" algn="l" defTabSz="914422" rtl="0" eaLnBrk="1" latinLnBrk="0" hangingPunct="1">
              <a:spcBef>
                <a:spcPct val="20000"/>
              </a:spcBef>
              <a:buFont typeface="Arial" panose="020B0604020202020204" pitchFamily="34" charset="0"/>
              <a:buChar char="–"/>
              <a:defRPr sz="2800" kern="1200">
                <a:solidFill>
                  <a:schemeClr val="tx1"/>
                </a:solidFill>
                <a:latin typeface="Segoe UI" panose="020B0502040204020203" pitchFamily="34" charset="0"/>
                <a:ea typeface="+mn-ea"/>
                <a:cs typeface="Segoe UI" panose="020B0502040204020203" pitchFamily="34" charset="0"/>
              </a:defRPr>
            </a:lvl2pPr>
            <a:lvl3pPr marL="1143028" indent="-228606" algn="l" defTabSz="914422" rtl="0" eaLnBrk="1" latinLnBrk="0" hangingPunct="1">
              <a:spcBef>
                <a:spcPct val="20000"/>
              </a:spcBef>
              <a:buFont typeface="Arial" panose="020B0604020202020204" pitchFamily="34" charset="0"/>
              <a:buChar char="•"/>
              <a:defRPr sz="2400" kern="1200">
                <a:solidFill>
                  <a:schemeClr val="tx1"/>
                </a:solidFill>
                <a:latin typeface="Segoe UI" panose="020B0502040204020203" pitchFamily="34" charset="0"/>
                <a:ea typeface="+mn-ea"/>
                <a:cs typeface="Segoe UI" panose="020B0502040204020203" pitchFamily="34" charset="0"/>
              </a:defRPr>
            </a:lvl3pPr>
            <a:lvl4pPr marL="1600240" indent="-228606" algn="l" defTabSz="914422" rtl="0" eaLnBrk="1" latinLnBrk="0" hangingPunct="1">
              <a:spcBef>
                <a:spcPct val="20000"/>
              </a:spcBef>
              <a:buFont typeface="Arial" panose="020B0604020202020204" pitchFamily="34" charset="0"/>
              <a:buChar char="–"/>
              <a:defRPr sz="2000" kern="1200">
                <a:solidFill>
                  <a:schemeClr val="tx1"/>
                </a:solidFill>
                <a:latin typeface="Segoe UI" panose="020B0502040204020203" pitchFamily="34" charset="0"/>
                <a:ea typeface="+mn-ea"/>
                <a:cs typeface="Segoe UI" panose="020B0502040204020203" pitchFamily="34" charset="0"/>
              </a:defRPr>
            </a:lvl4pPr>
            <a:lvl5pPr marL="2057451" indent="-228606" algn="l" defTabSz="914422" rtl="0" eaLnBrk="1" latinLnBrk="0" hangingPunct="1">
              <a:spcBef>
                <a:spcPct val="20000"/>
              </a:spcBef>
              <a:buFont typeface="Arial" panose="020B0604020202020204" pitchFamily="34" charset="0"/>
              <a:buChar char="»"/>
              <a:defRPr sz="2000" kern="1200">
                <a:solidFill>
                  <a:schemeClr val="tx1"/>
                </a:solidFill>
                <a:latin typeface="Segoe UI" panose="020B0502040204020203" pitchFamily="34" charset="0"/>
                <a:ea typeface="+mn-ea"/>
                <a:cs typeface="Segoe UI" panose="020B0502040204020203" pitchFamily="34" charset="0"/>
              </a:defRPr>
            </a:lvl5pPr>
            <a:lvl6pPr marL="2514664" indent="-228606" algn="l" defTabSz="91442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74" indent="-228606" algn="l" defTabSz="91442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86" indent="-228606" algn="l" defTabSz="91442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97" indent="-228606" algn="l" defTabSz="91442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14000"/>
              </a:lnSpc>
              <a:spcBef>
                <a:spcPts val="0"/>
              </a:spcBef>
              <a:spcAft>
                <a:spcPts val="600"/>
              </a:spcAft>
              <a:buClr>
                <a:srgbClr val="FFFFFF"/>
              </a:buClr>
              <a:buNone/>
            </a:pPr>
            <a:r>
              <a:rPr lang="tr-TR" sz="2800" b="1" dirty="0" smtClean="0">
                <a:solidFill>
                  <a:schemeClr val="accent6">
                    <a:lumMod val="60000"/>
                    <a:lumOff val="40000"/>
                  </a:schemeClr>
                </a:solidFill>
                <a:latin typeface="Agency FB" panose="020B0503020202020204" pitchFamily="34" charset="0"/>
                <a:ea typeface="Segoe UI Black" panose="020B0A02040204020203" pitchFamily="34" charset="0"/>
                <a:cs typeface="Calibri Light" panose="020F0302020204030204" pitchFamily="34" charset="0"/>
              </a:rPr>
              <a:t>Toplantılar</a:t>
            </a:r>
            <a:endParaRPr lang="tr-TR" sz="1400" b="1" i="1" dirty="0">
              <a:solidFill>
                <a:srgbClr val="FF0000"/>
              </a:solidFill>
              <a:latin typeface="Calibri Light" panose="020F0302020204030204" pitchFamily="34" charset="0"/>
              <a:cs typeface="Calibri Light" panose="020F0302020204030204" pitchFamily="34" charset="0"/>
            </a:endParaRPr>
          </a:p>
        </p:txBody>
      </p:sp>
      <p:sp>
        <p:nvSpPr>
          <p:cNvPr id="12" name="İçerik Yer Tutucusu 2"/>
          <p:cNvSpPr txBox="1">
            <a:spLocks/>
          </p:cNvSpPr>
          <p:nvPr/>
        </p:nvSpPr>
        <p:spPr>
          <a:xfrm>
            <a:off x="3579223" y="1248269"/>
            <a:ext cx="2052196" cy="1168187"/>
          </a:xfrm>
          <a:prstGeom prst="rect">
            <a:avLst/>
          </a:prstGeom>
          <a:solidFill>
            <a:srgbClr val="03455D">
              <a:alpha val="0"/>
            </a:srgbClr>
          </a:solidFill>
        </p:spPr>
        <p:txBody>
          <a:bodyPr anchor="ctr">
            <a:noAutofit/>
          </a:bodyPr>
          <a:lstStyle>
            <a:lvl1pPr marL="342909" indent="-342909" algn="l" defTabSz="914422" rtl="0" eaLnBrk="1" latinLnBrk="0" hangingPunct="1">
              <a:spcBef>
                <a:spcPct val="20000"/>
              </a:spcBef>
              <a:buFont typeface="Arial" panose="020B0604020202020204" pitchFamily="34" charset="0"/>
              <a:buChar char="•"/>
              <a:defRPr sz="3200" kern="1200">
                <a:solidFill>
                  <a:schemeClr val="tx1"/>
                </a:solidFill>
                <a:latin typeface="Segoe UI" panose="020B0502040204020203" pitchFamily="34" charset="0"/>
                <a:ea typeface="+mn-ea"/>
                <a:cs typeface="Segoe UI" panose="020B0502040204020203" pitchFamily="34" charset="0"/>
              </a:defRPr>
            </a:lvl1pPr>
            <a:lvl2pPr marL="742969" indent="-285756" algn="l" defTabSz="914422" rtl="0" eaLnBrk="1" latinLnBrk="0" hangingPunct="1">
              <a:spcBef>
                <a:spcPct val="20000"/>
              </a:spcBef>
              <a:buFont typeface="Arial" panose="020B0604020202020204" pitchFamily="34" charset="0"/>
              <a:buChar char="–"/>
              <a:defRPr sz="2800" kern="1200">
                <a:solidFill>
                  <a:schemeClr val="tx1"/>
                </a:solidFill>
                <a:latin typeface="Segoe UI" panose="020B0502040204020203" pitchFamily="34" charset="0"/>
                <a:ea typeface="+mn-ea"/>
                <a:cs typeface="Segoe UI" panose="020B0502040204020203" pitchFamily="34" charset="0"/>
              </a:defRPr>
            </a:lvl2pPr>
            <a:lvl3pPr marL="1143028" indent="-228606" algn="l" defTabSz="914422" rtl="0" eaLnBrk="1" latinLnBrk="0" hangingPunct="1">
              <a:spcBef>
                <a:spcPct val="20000"/>
              </a:spcBef>
              <a:buFont typeface="Arial" panose="020B0604020202020204" pitchFamily="34" charset="0"/>
              <a:buChar char="•"/>
              <a:defRPr sz="2400" kern="1200">
                <a:solidFill>
                  <a:schemeClr val="tx1"/>
                </a:solidFill>
                <a:latin typeface="Segoe UI" panose="020B0502040204020203" pitchFamily="34" charset="0"/>
                <a:ea typeface="+mn-ea"/>
                <a:cs typeface="Segoe UI" panose="020B0502040204020203" pitchFamily="34" charset="0"/>
              </a:defRPr>
            </a:lvl3pPr>
            <a:lvl4pPr marL="1600240" indent="-228606" algn="l" defTabSz="914422" rtl="0" eaLnBrk="1" latinLnBrk="0" hangingPunct="1">
              <a:spcBef>
                <a:spcPct val="20000"/>
              </a:spcBef>
              <a:buFont typeface="Arial" panose="020B0604020202020204" pitchFamily="34" charset="0"/>
              <a:buChar char="–"/>
              <a:defRPr sz="2000" kern="1200">
                <a:solidFill>
                  <a:schemeClr val="tx1"/>
                </a:solidFill>
                <a:latin typeface="Segoe UI" panose="020B0502040204020203" pitchFamily="34" charset="0"/>
                <a:ea typeface="+mn-ea"/>
                <a:cs typeface="Segoe UI" panose="020B0502040204020203" pitchFamily="34" charset="0"/>
              </a:defRPr>
            </a:lvl4pPr>
            <a:lvl5pPr marL="2057451" indent="-228606" algn="l" defTabSz="914422" rtl="0" eaLnBrk="1" latinLnBrk="0" hangingPunct="1">
              <a:spcBef>
                <a:spcPct val="20000"/>
              </a:spcBef>
              <a:buFont typeface="Arial" panose="020B0604020202020204" pitchFamily="34" charset="0"/>
              <a:buChar char="»"/>
              <a:defRPr sz="2000" kern="1200">
                <a:solidFill>
                  <a:schemeClr val="tx1"/>
                </a:solidFill>
                <a:latin typeface="Segoe UI" panose="020B0502040204020203" pitchFamily="34" charset="0"/>
                <a:ea typeface="+mn-ea"/>
                <a:cs typeface="Segoe UI" panose="020B0502040204020203" pitchFamily="34" charset="0"/>
              </a:defRPr>
            </a:lvl5pPr>
            <a:lvl6pPr marL="2514664" indent="-228606" algn="l" defTabSz="91442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74" indent="-228606" algn="l" defTabSz="91442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86" indent="-228606" algn="l" defTabSz="91442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97" indent="-228606" algn="l" defTabSz="91442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14000"/>
              </a:lnSpc>
              <a:spcBef>
                <a:spcPts val="0"/>
              </a:spcBef>
              <a:spcAft>
                <a:spcPts val="600"/>
              </a:spcAft>
              <a:buClr>
                <a:srgbClr val="FFFFFF"/>
              </a:buClr>
              <a:buNone/>
            </a:pPr>
            <a:r>
              <a:rPr lang="tr-TR" sz="2800" b="1" dirty="0" smtClean="0">
                <a:solidFill>
                  <a:srgbClr val="FFFFFF"/>
                </a:solidFill>
                <a:latin typeface="Agency FB" panose="020B0503020202020204" pitchFamily="34" charset="0"/>
                <a:ea typeface="Segoe UI Black" panose="020B0A02040204020203" pitchFamily="34" charset="0"/>
                <a:cs typeface="Calibri Light" panose="020F0302020204030204" pitchFamily="34" charset="0"/>
              </a:rPr>
              <a:t>564 Katılımcı -</a:t>
            </a:r>
            <a:endParaRPr lang="tr-TR" sz="2800" b="1" dirty="0" smtClean="0">
              <a:solidFill>
                <a:srgbClr val="FF0000"/>
              </a:solidFill>
              <a:latin typeface="Agency FB" panose="020B0503020202020204" pitchFamily="34" charset="0"/>
              <a:ea typeface="Segoe UI Black" panose="020B0A02040204020203" pitchFamily="34" charset="0"/>
              <a:cs typeface="Calibri Light" panose="020F0302020204030204" pitchFamily="34" charset="0"/>
            </a:endParaRPr>
          </a:p>
        </p:txBody>
      </p:sp>
      <p:sp>
        <p:nvSpPr>
          <p:cNvPr id="13" name="İçerik Yer Tutucusu 2"/>
          <p:cNvSpPr txBox="1">
            <a:spLocks/>
          </p:cNvSpPr>
          <p:nvPr/>
        </p:nvSpPr>
        <p:spPr>
          <a:xfrm>
            <a:off x="5581341" y="1756882"/>
            <a:ext cx="1793969" cy="517688"/>
          </a:xfrm>
          <a:prstGeom prst="rect">
            <a:avLst/>
          </a:prstGeom>
          <a:solidFill>
            <a:srgbClr val="03455D">
              <a:alpha val="0"/>
            </a:srgbClr>
          </a:solidFill>
        </p:spPr>
        <p:txBody>
          <a:bodyPr anchor="ctr">
            <a:noAutofit/>
          </a:bodyPr>
          <a:lstStyle>
            <a:lvl1pPr marL="342909" indent="-342909" algn="l" defTabSz="914422" rtl="0" eaLnBrk="1" latinLnBrk="0" hangingPunct="1">
              <a:spcBef>
                <a:spcPct val="20000"/>
              </a:spcBef>
              <a:buFont typeface="Arial" panose="020B0604020202020204" pitchFamily="34" charset="0"/>
              <a:buChar char="•"/>
              <a:defRPr sz="3200" kern="1200">
                <a:solidFill>
                  <a:schemeClr val="tx1"/>
                </a:solidFill>
                <a:latin typeface="Segoe UI" panose="020B0502040204020203" pitchFamily="34" charset="0"/>
                <a:ea typeface="+mn-ea"/>
                <a:cs typeface="Segoe UI" panose="020B0502040204020203" pitchFamily="34" charset="0"/>
              </a:defRPr>
            </a:lvl1pPr>
            <a:lvl2pPr marL="742969" indent="-285756" algn="l" defTabSz="914422" rtl="0" eaLnBrk="1" latinLnBrk="0" hangingPunct="1">
              <a:spcBef>
                <a:spcPct val="20000"/>
              </a:spcBef>
              <a:buFont typeface="Arial" panose="020B0604020202020204" pitchFamily="34" charset="0"/>
              <a:buChar char="–"/>
              <a:defRPr sz="2800" kern="1200">
                <a:solidFill>
                  <a:schemeClr val="tx1"/>
                </a:solidFill>
                <a:latin typeface="Segoe UI" panose="020B0502040204020203" pitchFamily="34" charset="0"/>
                <a:ea typeface="+mn-ea"/>
                <a:cs typeface="Segoe UI" panose="020B0502040204020203" pitchFamily="34" charset="0"/>
              </a:defRPr>
            </a:lvl2pPr>
            <a:lvl3pPr marL="1143028" indent="-228606" algn="l" defTabSz="914422" rtl="0" eaLnBrk="1" latinLnBrk="0" hangingPunct="1">
              <a:spcBef>
                <a:spcPct val="20000"/>
              </a:spcBef>
              <a:buFont typeface="Arial" panose="020B0604020202020204" pitchFamily="34" charset="0"/>
              <a:buChar char="•"/>
              <a:defRPr sz="2400" kern="1200">
                <a:solidFill>
                  <a:schemeClr val="tx1"/>
                </a:solidFill>
                <a:latin typeface="Segoe UI" panose="020B0502040204020203" pitchFamily="34" charset="0"/>
                <a:ea typeface="+mn-ea"/>
                <a:cs typeface="Segoe UI" panose="020B0502040204020203" pitchFamily="34" charset="0"/>
              </a:defRPr>
            </a:lvl3pPr>
            <a:lvl4pPr marL="1600240" indent="-228606" algn="l" defTabSz="914422" rtl="0" eaLnBrk="1" latinLnBrk="0" hangingPunct="1">
              <a:spcBef>
                <a:spcPct val="20000"/>
              </a:spcBef>
              <a:buFont typeface="Arial" panose="020B0604020202020204" pitchFamily="34" charset="0"/>
              <a:buChar char="–"/>
              <a:defRPr sz="2000" kern="1200">
                <a:solidFill>
                  <a:schemeClr val="tx1"/>
                </a:solidFill>
                <a:latin typeface="Segoe UI" panose="020B0502040204020203" pitchFamily="34" charset="0"/>
                <a:ea typeface="+mn-ea"/>
                <a:cs typeface="Segoe UI" panose="020B0502040204020203" pitchFamily="34" charset="0"/>
              </a:defRPr>
            </a:lvl4pPr>
            <a:lvl5pPr marL="2057451" indent="-228606" algn="l" defTabSz="914422" rtl="0" eaLnBrk="1" latinLnBrk="0" hangingPunct="1">
              <a:spcBef>
                <a:spcPct val="20000"/>
              </a:spcBef>
              <a:buFont typeface="Arial" panose="020B0604020202020204" pitchFamily="34" charset="0"/>
              <a:buChar char="»"/>
              <a:defRPr sz="2000" kern="1200">
                <a:solidFill>
                  <a:schemeClr val="tx1"/>
                </a:solidFill>
                <a:latin typeface="Segoe UI" panose="020B0502040204020203" pitchFamily="34" charset="0"/>
                <a:ea typeface="+mn-ea"/>
                <a:cs typeface="Segoe UI" panose="020B0502040204020203" pitchFamily="34" charset="0"/>
              </a:defRPr>
            </a:lvl5pPr>
            <a:lvl6pPr marL="2514664" indent="-228606" algn="l" defTabSz="91442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74" indent="-228606" algn="l" defTabSz="91442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86" indent="-228606" algn="l" defTabSz="91442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97" indent="-228606" algn="l" defTabSz="91442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14000"/>
              </a:lnSpc>
              <a:spcBef>
                <a:spcPts val="0"/>
              </a:spcBef>
              <a:spcAft>
                <a:spcPts val="600"/>
              </a:spcAft>
              <a:buClr>
                <a:srgbClr val="FFFFFF"/>
              </a:buClr>
              <a:buNone/>
            </a:pPr>
            <a:r>
              <a:rPr lang="tr-TR" sz="2400" b="1" dirty="0" smtClean="0">
                <a:solidFill>
                  <a:schemeClr val="bg1">
                    <a:lumMod val="60000"/>
                    <a:lumOff val="40000"/>
                  </a:schemeClr>
                </a:solidFill>
                <a:latin typeface="Agency FB" panose="020B0503020202020204" pitchFamily="34" charset="0"/>
                <a:ea typeface="Segoe UI Black" panose="020B0A02040204020203" pitchFamily="34" charset="0"/>
                <a:cs typeface="Calibri Light" panose="020F0302020204030204" pitchFamily="34" charset="0"/>
              </a:rPr>
              <a:t>%88’i 2026 Öncesi Model</a:t>
            </a:r>
            <a:endParaRPr lang="tr-TR" sz="1200" i="1" dirty="0" smtClean="0">
              <a:solidFill>
                <a:schemeClr val="bg1">
                  <a:lumMod val="60000"/>
                  <a:lumOff val="40000"/>
                </a:schemeClr>
              </a:solidFill>
              <a:latin typeface="Calibri Light" panose="020F0302020204030204" pitchFamily="34" charset="0"/>
              <a:cs typeface="Calibri Light" panose="020F0302020204030204" pitchFamily="34" charset="0"/>
            </a:endParaRPr>
          </a:p>
        </p:txBody>
      </p:sp>
      <p:grpSp>
        <p:nvGrpSpPr>
          <p:cNvPr id="2" name="Grup 1"/>
          <p:cNvGrpSpPr/>
          <p:nvPr/>
        </p:nvGrpSpPr>
        <p:grpSpPr>
          <a:xfrm>
            <a:off x="3687212" y="3926049"/>
            <a:ext cx="4313788" cy="980650"/>
            <a:chOff x="3687212" y="3926049"/>
            <a:chExt cx="4313788" cy="980650"/>
          </a:xfrm>
          <a:effectLst>
            <a:outerShdw blurRad="50800" dist="38100" algn="l" rotWithShape="0">
              <a:prstClr val="black">
                <a:alpha val="40000"/>
              </a:prstClr>
            </a:outerShdw>
          </a:effectLst>
        </p:grpSpPr>
        <p:sp>
          <p:nvSpPr>
            <p:cNvPr id="23" name="Dikdörtgen 22"/>
            <p:cNvSpPr/>
            <p:nvPr/>
          </p:nvSpPr>
          <p:spPr>
            <a:xfrm>
              <a:off x="3687212" y="3926049"/>
              <a:ext cx="4313788" cy="980650"/>
            </a:xfrm>
            <a:prstGeom prst="rect">
              <a:avLst/>
            </a:prstGeom>
            <a:solidFill>
              <a:srgbClr val="FFF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24" name="Resim 2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75573" y="4036352"/>
              <a:ext cx="692916" cy="760041"/>
            </a:xfrm>
            <a:prstGeom prst="rect">
              <a:avLst/>
            </a:prstGeom>
          </p:spPr>
        </p:pic>
        <p:pic>
          <p:nvPicPr>
            <p:cNvPr id="25" name="Resim 2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47614" y="3977278"/>
              <a:ext cx="959879" cy="878191"/>
            </a:xfrm>
            <a:prstGeom prst="rect">
              <a:avLst/>
            </a:prstGeom>
          </p:spPr>
        </p:pic>
        <p:grpSp>
          <p:nvGrpSpPr>
            <p:cNvPr id="26" name="Grup 25"/>
            <p:cNvGrpSpPr/>
            <p:nvPr/>
          </p:nvGrpSpPr>
          <p:grpSpPr>
            <a:xfrm>
              <a:off x="4893880" y="3954953"/>
              <a:ext cx="995306" cy="922839"/>
              <a:chOff x="5744374" y="3415934"/>
              <a:chExt cx="1188721" cy="1204693"/>
            </a:xfrm>
          </p:grpSpPr>
          <p:pic>
            <p:nvPicPr>
              <p:cNvPr id="27" name="Resim 26"/>
              <p:cNvPicPr>
                <a:picLocks noChangeAspect="1"/>
              </p:cNvPicPr>
              <p:nvPr/>
            </p:nvPicPr>
            <p:blipFill rotWithShape="1">
              <a:blip r:embed="rId5">
                <a:extLst>
                  <a:ext uri="{28A0092B-C50C-407E-A947-70E740481C1C}">
                    <a14:useLocalDpi xmlns:a14="http://schemas.microsoft.com/office/drawing/2010/main" val="0"/>
                  </a:ext>
                </a:extLst>
              </a:blip>
              <a:srcRect l="38662" t="31540" r="9098" b="29938"/>
              <a:stretch/>
            </p:blipFill>
            <p:spPr>
              <a:xfrm>
                <a:off x="5744374" y="3963014"/>
                <a:ext cx="1188721" cy="657613"/>
              </a:xfrm>
              <a:prstGeom prst="rect">
                <a:avLst/>
              </a:prstGeom>
            </p:spPr>
          </p:pic>
          <p:pic>
            <p:nvPicPr>
              <p:cNvPr id="28" name="Resim 27"/>
              <p:cNvPicPr>
                <a:picLocks noChangeAspect="1"/>
              </p:cNvPicPr>
              <p:nvPr/>
            </p:nvPicPr>
            <p:blipFill rotWithShape="1">
              <a:blip r:embed="rId5">
                <a:extLst>
                  <a:ext uri="{28A0092B-C50C-407E-A947-70E740481C1C}">
                    <a14:useLocalDpi xmlns:a14="http://schemas.microsoft.com/office/drawing/2010/main" val="0"/>
                  </a:ext>
                </a:extLst>
              </a:blip>
              <a:srcRect l="11191" t="31540" r="59866" b="29938"/>
              <a:stretch/>
            </p:blipFill>
            <p:spPr>
              <a:xfrm>
                <a:off x="5921805" y="3415934"/>
                <a:ext cx="658590" cy="657613"/>
              </a:xfrm>
              <a:prstGeom prst="rect">
                <a:avLst/>
              </a:prstGeom>
            </p:spPr>
          </p:pic>
        </p:grpSp>
        <p:pic>
          <p:nvPicPr>
            <p:cNvPr id="1026" name="Picture 2" descr="TRTEST | LinkedIn"/>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48252" y="3973867"/>
              <a:ext cx="897844" cy="897844"/>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86073884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747"/>
        <p:cNvGrpSpPr/>
        <p:nvPr/>
      </p:nvGrpSpPr>
      <p:grpSpPr>
        <a:xfrm>
          <a:off x="0" y="0"/>
          <a:ext cx="0" cy="0"/>
          <a:chOff x="0" y="0"/>
          <a:chExt cx="0" cy="0"/>
        </a:xfrm>
      </p:grpSpPr>
      <p:sp>
        <p:nvSpPr>
          <p:cNvPr id="748" name="Google Shape;748;p14"/>
          <p:cNvSpPr txBox="1">
            <a:spLocks noGrp="1"/>
          </p:cNvSpPr>
          <p:nvPr>
            <p:ph type="title"/>
          </p:nvPr>
        </p:nvSpPr>
        <p:spPr>
          <a:xfrm>
            <a:off x="1518631" y="2524670"/>
            <a:ext cx="6673025" cy="807096"/>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ts val="4800"/>
              <a:buNone/>
            </a:pPr>
            <a:r>
              <a:rPr lang="tr-TR" sz="4800" dirty="0" smtClean="0">
                <a:solidFill>
                  <a:srgbClr val="E42424"/>
                </a:solidFill>
              </a:rPr>
              <a:t>2027 DÖNEMİ</a:t>
            </a:r>
            <a:endParaRPr sz="4800" dirty="0">
              <a:solidFill>
                <a:srgbClr val="E42424"/>
              </a:solidFill>
            </a:endParaRPr>
          </a:p>
        </p:txBody>
      </p:sp>
      <p:pic>
        <p:nvPicPr>
          <p:cNvPr id="3" name="Resim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52618" y="1097280"/>
            <a:ext cx="5513024" cy="1230087"/>
          </a:xfrm>
          <a:prstGeom prst="rect">
            <a:avLst/>
          </a:prstGeom>
          <a:ln>
            <a:noFill/>
          </a:ln>
          <a:effectLst>
            <a:outerShdw blurRad="292100" dist="139700" dir="2700000" algn="tl" rotWithShape="0">
              <a:srgbClr val="333333">
                <a:alpha val="65000"/>
              </a:srgbClr>
            </a:outerShdw>
          </a:effectLst>
        </p:spPr>
      </p:pic>
      <p:sp>
        <p:nvSpPr>
          <p:cNvPr id="4" name="Google Shape;175;p7"/>
          <p:cNvSpPr txBox="1">
            <a:spLocks/>
          </p:cNvSpPr>
          <p:nvPr/>
        </p:nvSpPr>
        <p:spPr>
          <a:xfrm>
            <a:off x="2210956" y="3267169"/>
            <a:ext cx="5288373" cy="5238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spcAft>
                <a:spcPts val="1600"/>
              </a:spcAft>
            </a:pPr>
            <a:r>
              <a:rPr lang="tr-TR" sz="4400" dirty="0" smtClean="0">
                <a:solidFill>
                  <a:srgbClr val="FFFFFF"/>
                </a:solidFill>
                <a:latin typeface="DEGON STUZ" panose="02000500000000000000" pitchFamily="50" charset="0"/>
              </a:rPr>
              <a:t>VİZYONUMUZ</a:t>
            </a:r>
            <a:endParaRPr lang="tr-TR" sz="4400" dirty="0">
              <a:solidFill>
                <a:srgbClr val="FFFFFF"/>
              </a:solidFill>
              <a:latin typeface="DEGON STUZ" panose="02000500000000000000" pitchFamily="50" charset="0"/>
            </a:endParaRPr>
          </a:p>
        </p:txBody>
      </p:sp>
    </p:spTree>
    <p:extLst>
      <p:ext uri="{BB962C8B-B14F-4D97-AF65-F5344CB8AC3E}">
        <p14:creationId xmlns:p14="http://schemas.microsoft.com/office/powerpoint/2010/main" val="18918553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grpSp>
        <p:nvGrpSpPr>
          <p:cNvPr id="14" name="Grup 13"/>
          <p:cNvGrpSpPr/>
          <p:nvPr/>
        </p:nvGrpSpPr>
        <p:grpSpPr>
          <a:xfrm>
            <a:off x="880155" y="848226"/>
            <a:ext cx="7323778" cy="3696390"/>
            <a:chOff x="690285" y="613958"/>
            <a:chExt cx="7323778" cy="3696390"/>
          </a:xfrm>
        </p:grpSpPr>
        <p:sp>
          <p:nvSpPr>
            <p:cNvPr id="6" name="Dikdörtgen 5"/>
            <p:cNvSpPr/>
            <p:nvPr/>
          </p:nvSpPr>
          <p:spPr>
            <a:xfrm>
              <a:off x="1129937" y="2774629"/>
              <a:ext cx="6479177" cy="144000"/>
            </a:xfrm>
            <a:prstGeom prst="rect">
              <a:avLst/>
            </a:prstGeom>
            <a:gradFill flip="none" rotWithShape="1">
              <a:gsLst>
                <a:gs pos="0">
                  <a:schemeClr val="accent2">
                    <a:shade val="30000"/>
                    <a:satMod val="115000"/>
                  </a:schemeClr>
                </a:gs>
                <a:gs pos="50000">
                  <a:schemeClr val="accent2">
                    <a:shade val="67500"/>
                    <a:satMod val="115000"/>
                  </a:schemeClr>
                </a:gs>
                <a:gs pos="100000">
                  <a:schemeClr val="accent2">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2" name="Dikdörtgen 31"/>
            <p:cNvSpPr/>
            <p:nvPr/>
          </p:nvSpPr>
          <p:spPr>
            <a:xfrm>
              <a:off x="2281525" y="3278066"/>
              <a:ext cx="4176000" cy="144000"/>
            </a:xfrm>
            <a:prstGeom prst="rect">
              <a:avLst/>
            </a:prstGeom>
            <a:gradFill flip="none" rotWithShape="1">
              <a:gsLst>
                <a:gs pos="0">
                  <a:schemeClr val="accent2">
                    <a:shade val="30000"/>
                    <a:satMod val="115000"/>
                  </a:schemeClr>
                </a:gs>
                <a:gs pos="50000">
                  <a:schemeClr val="accent2">
                    <a:shade val="67500"/>
                    <a:satMod val="115000"/>
                  </a:schemeClr>
                </a:gs>
                <a:gs pos="100000">
                  <a:schemeClr val="accent2">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0" name="Google Shape;748;p14"/>
            <p:cNvSpPr txBox="1">
              <a:spLocks/>
            </p:cNvSpPr>
            <p:nvPr/>
          </p:nvSpPr>
          <p:spPr>
            <a:xfrm>
              <a:off x="690285" y="613958"/>
              <a:ext cx="7323778" cy="369639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lt2"/>
                </a:buClr>
                <a:buSzPts val="4800"/>
                <a:buFont typeface="Rajdhani"/>
                <a:buNone/>
                <a:defRPr sz="7200" b="1" i="0" u="none" strike="noStrike" cap="none">
                  <a:solidFill>
                    <a:schemeClr val="lt2"/>
                  </a:solidFill>
                  <a:latin typeface="Rajdhani"/>
                  <a:ea typeface="Rajdhani"/>
                  <a:cs typeface="Rajdhani"/>
                  <a:sym typeface="Rajdhani"/>
                </a:defRPr>
              </a:lvl1pPr>
              <a:lvl2pPr marR="0" lvl="1" algn="l" rtl="0">
                <a:lnSpc>
                  <a:spcPct val="100000"/>
                </a:lnSpc>
                <a:spcBef>
                  <a:spcPts val="0"/>
                </a:spcBef>
                <a:spcAft>
                  <a:spcPts val="0"/>
                </a:spcAft>
                <a:buClr>
                  <a:schemeClr val="lt2"/>
                </a:buClr>
                <a:buSzPts val="4800"/>
                <a:buFont typeface="Rajdhani"/>
                <a:buNone/>
                <a:defRPr sz="4800" b="1" i="0" u="none" strike="noStrike" cap="none">
                  <a:solidFill>
                    <a:schemeClr val="lt2"/>
                  </a:solidFill>
                  <a:latin typeface="Rajdhani"/>
                  <a:ea typeface="Rajdhani"/>
                  <a:cs typeface="Rajdhani"/>
                  <a:sym typeface="Rajdhani"/>
                </a:defRPr>
              </a:lvl2pPr>
              <a:lvl3pPr marR="0" lvl="2" algn="l" rtl="0">
                <a:lnSpc>
                  <a:spcPct val="100000"/>
                </a:lnSpc>
                <a:spcBef>
                  <a:spcPts val="0"/>
                </a:spcBef>
                <a:spcAft>
                  <a:spcPts val="0"/>
                </a:spcAft>
                <a:buClr>
                  <a:schemeClr val="lt2"/>
                </a:buClr>
                <a:buSzPts val="4800"/>
                <a:buFont typeface="Rajdhani"/>
                <a:buNone/>
                <a:defRPr sz="4800" b="1" i="0" u="none" strike="noStrike" cap="none">
                  <a:solidFill>
                    <a:schemeClr val="lt2"/>
                  </a:solidFill>
                  <a:latin typeface="Rajdhani"/>
                  <a:ea typeface="Rajdhani"/>
                  <a:cs typeface="Rajdhani"/>
                  <a:sym typeface="Rajdhani"/>
                </a:defRPr>
              </a:lvl3pPr>
              <a:lvl4pPr marR="0" lvl="3" algn="l" rtl="0">
                <a:lnSpc>
                  <a:spcPct val="100000"/>
                </a:lnSpc>
                <a:spcBef>
                  <a:spcPts val="0"/>
                </a:spcBef>
                <a:spcAft>
                  <a:spcPts val="0"/>
                </a:spcAft>
                <a:buClr>
                  <a:schemeClr val="lt2"/>
                </a:buClr>
                <a:buSzPts val="4800"/>
                <a:buFont typeface="Rajdhani"/>
                <a:buNone/>
                <a:defRPr sz="4800" b="1" i="0" u="none" strike="noStrike" cap="none">
                  <a:solidFill>
                    <a:schemeClr val="lt2"/>
                  </a:solidFill>
                  <a:latin typeface="Rajdhani"/>
                  <a:ea typeface="Rajdhani"/>
                  <a:cs typeface="Rajdhani"/>
                  <a:sym typeface="Rajdhani"/>
                </a:defRPr>
              </a:lvl4pPr>
              <a:lvl5pPr marR="0" lvl="4" algn="l" rtl="0">
                <a:lnSpc>
                  <a:spcPct val="100000"/>
                </a:lnSpc>
                <a:spcBef>
                  <a:spcPts val="0"/>
                </a:spcBef>
                <a:spcAft>
                  <a:spcPts val="0"/>
                </a:spcAft>
                <a:buClr>
                  <a:schemeClr val="lt2"/>
                </a:buClr>
                <a:buSzPts val="4800"/>
                <a:buFont typeface="Rajdhani"/>
                <a:buNone/>
                <a:defRPr sz="4800" b="1" i="0" u="none" strike="noStrike" cap="none">
                  <a:solidFill>
                    <a:schemeClr val="lt2"/>
                  </a:solidFill>
                  <a:latin typeface="Rajdhani"/>
                  <a:ea typeface="Rajdhani"/>
                  <a:cs typeface="Rajdhani"/>
                  <a:sym typeface="Rajdhani"/>
                </a:defRPr>
              </a:lvl5pPr>
              <a:lvl6pPr marR="0" lvl="5" algn="l" rtl="0">
                <a:lnSpc>
                  <a:spcPct val="100000"/>
                </a:lnSpc>
                <a:spcBef>
                  <a:spcPts val="0"/>
                </a:spcBef>
                <a:spcAft>
                  <a:spcPts val="0"/>
                </a:spcAft>
                <a:buClr>
                  <a:schemeClr val="lt2"/>
                </a:buClr>
                <a:buSzPts val="4800"/>
                <a:buFont typeface="Rajdhani"/>
                <a:buNone/>
                <a:defRPr sz="4800" b="1" i="0" u="none" strike="noStrike" cap="none">
                  <a:solidFill>
                    <a:schemeClr val="lt2"/>
                  </a:solidFill>
                  <a:latin typeface="Rajdhani"/>
                  <a:ea typeface="Rajdhani"/>
                  <a:cs typeface="Rajdhani"/>
                  <a:sym typeface="Rajdhani"/>
                </a:defRPr>
              </a:lvl6pPr>
              <a:lvl7pPr marR="0" lvl="6" algn="l" rtl="0">
                <a:lnSpc>
                  <a:spcPct val="100000"/>
                </a:lnSpc>
                <a:spcBef>
                  <a:spcPts val="0"/>
                </a:spcBef>
                <a:spcAft>
                  <a:spcPts val="0"/>
                </a:spcAft>
                <a:buClr>
                  <a:schemeClr val="lt2"/>
                </a:buClr>
                <a:buSzPts val="4800"/>
                <a:buFont typeface="Rajdhani"/>
                <a:buNone/>
                <a:defRPr sz="4800" b="1" i="0" u="none" strike="noStrike" cap="none">
                  <a:solidFill>
                    <a:schemeClr val="lt2"/>
                  </a:solidFill>
                  <a:latin typeface="Rajdhani"/>
                  <a:ea typeface="Rajdhani"/>
                  <a:cs typeface="Rajdhani"/>
                  <a:sym typeface="Rajdhani"/>
                </a:defRPr>
              </a:lvl7pPr>
              <a:lvl8pPr marR="0" lvl="7" algn="l" rtl="0">
                <a:lnSpc>
                  <a:spcPct val="100000"/>
                </a:lnSpc>
                <a:spcBef>
                  <a:spcPts val="0"/>
                </a:spcBef>
                <a:spcAft>
                  <a:spcPts val="0"/>
                </a:spcAft>
                <a:buClr>
                  <a:schemeClr val="lt2"/>
                </a:buClr>
                <a:buSzPts val="4800"/>
                <a:buFont typeface="Rajdhani"/>
                <a:buNone/>
                <a:defRPr sz="4800" b="1" i="0" u="none" strike="noStrike" cap="none">
                  <a:solidFill>
                    <a:schemeClr val="lt2"/>
                  </a:solidFill>
                  <a:latin typeface="Rajdhani"/>
                  <a:ea typeface="Rajdhani"/>
                  <a:cs typeface="Rajdhani"/>
                  <a:sym typeface="Rajdhani"/>
                </a:defRPr>
              </a:lvl8pPr>
              <a:lvl9pPr marR="0" lvl="8" algn="l" rtl="0">
                <a:lnSpc>
                  <a:spcPct val="100000"/>
                </a:lnSpc>
                <a:spcBef>
                  <a:spcPts val="0"/>
                </a:spcBef>
                <a:spcAft>
                  <a:spcPts val="0"/>
                </a:spcAft>
                <a:buClr>
                  <a:schemeClr val="lt2"/>
                </a:buClr>
                <a:buSzPts val="4800"/>
                <a:buFont typeface="Rajdhani"/>
                <a:buNone/>
                <a:defRPr sz="4800" b="1" i="0" u="none" strike="noStrike" cap="none">
                  <a:solidFill>
                    <a:schemeClr val="lt2"/>
                  </a:solidFill>
                  <a:latin typeface="Rajdhani"/>
                  <a:ea typeface="Rajdhani"/>
                  <a:cs typeface="Rajdhani"/>
                  <a:sym typeface="Rajdhani"/>
                </a:defRPr>
              </a:lvl9pPr>
            </a:lstStyle>
            <a:p>
              <a:pPr>
                <a:buSzPct val="100000"/>
              </a:pPr>
              <a:r>
                <a:rPr lang="tr-TR" sz="3200" b="0" dirty="0" smtClean="0">
                  <a:solidFill>
                    <a:srgbClr val="FFFFFF"/>
                  </a:solidFill>
                  <a:latin typeface="Rajdhani Bold" panose="02000000000000000000" pitchFamily="2" charset="-94"/>
                  <a:cs typeface="Rajdhani Bold" panose="02000000000000000000" pitchFamily="2" charset="-94"/>
                </a:rPr>
                <a:t>Siber Vatan Programını </a:t>
              </a:r>
            </a:p>
            <a:p>
              <a:pPr>
                <a:buSzPct val="100000"/>
              </a:pPr>
              <a:r>
                <a:rPr lang="tr-TR" sz="3200" b="0" dirty="0" smtClean="0">
                  <a:solidFill>
                    <a:srgbClr val="FFFFFF"/>
                  </a:solidFill>
                  <a:latin typeface="Rajdhani Bold" panose="02000000000000000000" pitchFamily="2" charset="-94"/>
                  <a:cs typeface="Rajdhani Bold" panose="02000000000000000000" pitchFamily="2" charset="-94"/>
                </a:rPr>
                <a:t>sadece siber güvenlik alanında kapasite geliştirme programı olmaktan çıkarıp </a:t>
              </a:r>
              <a:endParaRPr lang="tr-TR" sz="3200" b="0" i="1" dirty="0">
                <a:solidFill>
                  <a:schemeClr val="bg1">
                    <a:lumMod val="75000"/>
                  </a:schemeClr>
                </a:solidFill>
                <a:latin typeface="DEGON STUZ" panose="02000500000000000000" pitchFamily="50" charset="0"/>
                <a:cs typeface="Rajdhani Bold" panose="02000000000000000000" pitchFamily="2" charset="-94"/>
              </a:endParaRPr>
            </a:p>
            <a:p>
              <a:pPr>
                <a:buSzPct val="100000"/>
              </a:pPr>
              <a:r>
                <a:rPr lang="tr-TR" sz="3200" i="1" dirty="0" smtClean="0">
                  <a:solidFill>
                    <a:srgbClr val="FF0000"/>
                  </a:solidFill>
                  <a:latin typeface="DEGON STUZ" panose="02000500000000000000" pitchFamily="50" charset="0"/>
                  <a:cs typeface="Rajdhani Bold" panose="02000000000000000000" pitchFamily="2" charset="-94"/>
                </a:rPr>
                <a:t>’Yapay Zekâ Destekli Siber Güvenlik Yetenek Programı'</a:t>
              </a:r>
              <a:r>
                <a:rPr lang="tr-TR" sz="3200" dirty="0" smtClean="0">
                  <a:solidFill>
                    <a:srgbClr val="FFFFFF"/>
                  </a:solidFill>
                  <a:latin typeface="Rajdhani Bold" panose="02000000000000000000" pitchFamily="2" charset="-94"/>
                  <a:cs typeface="Rajdhani Bold" panose="02000000000000000000" pitchFamily="2" charset="-94"/>
                </a:rPr>
                <a:t>na </a:t>
              </a:r>
            </a:p>
            <a:p>
              <a:pPr>
                <a:buSzPct val="100000"/>
              </a:pPr>
              <a:r>
                <a:rPr lang="tr-TR" sz="3200" dirty="0" smtClean="0">
                  <a:solidFill>
                    <a:srgbClr val="FFFFFF"/>
                  </a:solidFill>
                  <a:latin typeface="Rajdhani Bold" panose="02000000000000000000" pitchFamily="2" charset="-94"/>
                  <a:cs typeface="Rajdhani Bold" panose="02000000000000000000" pitchFamily="2" charset="-94"/>
                </a:rPr>
                <a:t>dönüştürmek.</a:t>
              </a:r>
              <a:endParaRPr lang="tr-TR" sz="3200" dirty="0">
                <a:solidFill>
                  <a:srgbClr val="FFFFFF"/>
                </a:solidFill>
                <a:latin typeface="Rajdhani Bold" panose="02000000000000000000" pitchFamily="2" charset="-94"/>
                <a:cs typeface="Rajdhani Bold" panose="02000000000000000000" pitchFamily="2" charset="-94"/>
              </a:endParaRPr>
            </a:p>
          </p:txBody>
        </p:sp>
      </p:grpSp>
    </p:spTree>
    <p:extLst>
      <p:ext uri="{BB962C8B-B14F-4D97-AF65-F5344CB8AC3E}">
        <p14:creationId xmlns:p14="http://schemas.microsoft.com/office/powerpoint/2010/main" val="282652283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pic>
        <p:nvPicPr>
          <p:cNvPr id="44" name="Picture 3"/>
          <p:cNvPicPr>
            <a:picLocks noChangeAspect="1"/>
          </p:cNvPicPr>
          <p:nvPr/>
        </p:nvPicPr>
        <p:blipFill rotWithShape="1">
          <a:blip r:embed="rId3">
            <a:alphaModFix amt="50000"/>
          </a:blip>
          <a:srcRect t="29745" r="49236" b="29745"/>
          <a:stretch/>
        </p:blipFill>
        <p:spPr>
          <a:xfrm>
            <a:off x="-14514" y="0"/>
            <a:ext cx="9158514" cy="5137598"/>
          </a:xfrm>
          <a:prstGeom prst="rect">
            <a:avLst/>
          </a:prstGeom>
        </p:spPr>
      </p:pic>
      <p:sp>
        <p:nvSpPr>
          <p:cNvPr id="29" name="İçerik Yer Tutucusu 2"/>
          <p:cNvSpPr txBox="1">
            <a:spLocks/>
          </p:cNvSpPr>
          <p:nvPr/>
        </p:nvSpPr>
        <p:spPr>
          <a:xfrm>
            <a:off x="429027" y="68823"/>
            <a:ext cx="5612544" cy="1168187"/>
          </a:xfrm>
          <a:prstGeom prst="rect">
            <a:avLst/>
          </a:prstGeom>
          <a:solidFill>
            <a:srgbClr val="03455D">
              <a:alpha val="0"/>
            </a:srgbClr>
          </a:solidFill>
        </p:spPr>
        <p:txBody>
          <a:bodyPr anchor="ctr">
            <a:noAutofit/>
          </a:bodyPr>
          <a:lstStyle>
            <a:lvl1pPr marL="342909" indent="-342909" algn="l" defTabSz="914422" rtl="0" eaLnBrk="1" latinLnBrk="0" hangingPunct="1">
              <a:spcBef>
                <a:spcPct val="20000"/>
              </a:spcBef>
              <a:buFont typeface="Arial" panose="020B0604020202020204" pitchFamily="34" charset="0"/>
              <a:buChar char="•"/>
              <a:defRPr sz="3200" kern="1200">
                <a:solidFill>
                  <a:schemeClr val="tx1"/>
                </a:solidFill>
                <a:latin typeface="Segoe UI" panose="020B0502040204020203" pitchFamily="34" charset="0"/>
                <a:ea typeface="+mn-ea"/>
                <a:cs typeface="Segoe UI" panose="020B0502040204020203" pitchFamily="34" charset="0"/>
              </a:defRPr>
            </a:lvl1pPr>
            <a:lvl2pPr marL="742969" indent="-285756" algn="l" defTabSz="914422" rtl="0" eaLnBrk="1" latinLnBrk="0" hangingPunct="1">
              <a:spcBef>
                <a:spcPct val="20000"/>
              </a:spcBef>
              <a:buFont typeface="Arial" panose="020B0604020202020204" pitchFamily="34" charset="0"/>
              <a:buChar char="–"/>
              <a:defRPr sz="2800" kern="1200">
                <a:solidFill>
                  <a:schemeClr val="tx1"/>
                </a:solidFill>
                <a:latin typeface="Segoe UI" panose="020B0502040204020203" pitchFamily="34" charset="0"/>
                <a:ea typeface="+mn-ea"/>
                <a:cs typeface="Segoe UI" panose="020B0502040204020203" pitchFamily="34" charset="0"/>
              </a:defRPr>
            </a:lvl2pPr>
            <a:lvl3pPr marL="1143028" indent="-228606" algn="l" defTabSz="914422" rtl="0" eaLnBrk="1" latinLnBrk="0" hangingPunct="1">
              <a:spcBef>
                <a:spcPct val="20000"/>
              </a:spcBef>
              <a:buFont typeface="Arial" panose="020B0604020202020204" pitchFamily="34" charset="0"/>
              <a:buChar char="•"/>
              <a:defRPr sz="2400" kern="1200">
                <a:solidFill>
                  <a:schemeClr val="tx1"/>
                </a:solidFill>
                <a:latin typeface="Segoe UI" panose="020B0502040204020203" pitchFamily="34" charset="0"/>
                <a:ea typeface="+mn-ea"/>
                <a:cs typeface="Segoe UI" panose="020B0502040204020203" pitchFamily="34" charset="0"/>
              </a:defRPr>
            </a:lvl3pPr>
            <a:lvl4pPr marL="1600240" indent="-228606" algn="l" defTabSz="914422" rtl="0" eaLnBrk="1" latinLnBrk="0" hangingPunct="1">
              <a:spcBef>
                <a:spcPct val="20000"/>
              </a:spcBef>
              <a:buFont typeface="Arial" panose="020B0604020202020204" pitchFamily="34" charset="0"/>
              <a:buChar char="–"/>
              <a:defRPr sz="2000" kern="1200">
                <a:solidFill>
                  <a:schemeClr val="tx1"/>
                </a:solidFill>
                <a:latin typeface="Segoe UI" panose="020B0502040204020203" pitchFamily="34" charset="0"/>
                <a:ea typeface="+mn-ea"/>
                <a:cs typeface="Segoe UI" panose="020B0502040204020203" pitchFamily="34" charset="0"/>
              </a:defRPr>
            </a:lvl4pPr>
            <a:lvl5pPr marL="2057451" indent="-228606" algn="l" defTabSz="914422" rtl="0" eaLnBrk="1" latinLnBrk="0" hangingPunct="1">
              <a:spcBef>
                <a:spcPct val="20000"/>
              </a:spcBef>
              <a:buFont typeface="Arial" panose="020B0604020202020204" pitchFamily="34" charset="0"/>
              <a:buChar char="»"/>
              <a:defRPr sz="2000" kern="1200">
                <a:solidFill>
                  <a:schemeClr val="tx1"/>
                </a:solidFill>
                <a:latin typeface="Segoe UI" panose="020B0502040204020203" pitchFamily="34" charset="0"/>
                <a:ea typeface="+mn-ea"/>
                <a:cs typeface="Segoe UI" panose="020B0502040204020203" pitchFamily="34" charset="0"/>
              </a:defRPr>
            </a:lvl5pPr>
            <a:lvl6pPr marL="2514664" indent="-228606" algn="l" defTabSz="91442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74" indent="-228606" algn="l" defTabSz="91442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86" indent="-228606" algn="l" defTabSz="91442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97" indent="-228606" algn="l" defTabSz="91442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14000"/>
              </a:lnSpc>
              <a:spcBef>
                <a:spcPts val="0"/>
              </a:spcBef>
              <a:spcAft>
                <a:spcPts val="600"/>
              </a:spcAft>
              <a:buClr>
                <a:srgbClr val="FFFFFF"/>
              </a:buClr>
              <a:buNone/>
            </a:pPr>
            <a:r>
              <a:rPr lang="tr-TR" sz="3600" b="1" dirty="0" smtClean="0">
                <a:solidFill>
                  <a:srgbClr val="FF0000"/>
                </a:solidFill>
                <a:latin typeface="DEGON STUZ" panose="02000500000000000000" pitchFamily="50" charset="0"/>
                <a:ea typeface="Segoe UI Black" panose="020B0A02040204020203" pitchFamily="34" charset="0"/>
                <a:cs typeface="Calibri Light" panose="020F0302020204030204" pitchFamily="34" charset="0"/>
              </a:rPr>
              <a:t>PROGRAM MİMARİSİ</a:t>
            </a:r>
          </a:p>
        </p:txBody>
      </p:sp>
      <p:sp>
        <p:nvSpPr>
          <p:cNvPr id="45" name="Freeform 4"/>
          <p:cNvSpPr/>
          <p:nvPr/>
        </p:nvSpPr>
        <p:spPr>
          <a:xfrm rot="-5400000">
            <a:off x="1972424" y="-2028082"/>
            <a:ext cx="5143502" cy="9199659"/>
          </a:xfrm>
          <a:custGeom>
            <a:avLst/>
            <a:gdLst/>
            <a:ahLst/>
            <a:cxnLst/>
            <a:rect l="l" t="t" r="r" b="b"/>
            <a:pathLst>
              <a:path w="10287000" h="18288000">
                <a:moveTo>
                  <a:pt x="0" y="0"/>
                </a:moveTo>
                <a:lnTo>
                  <a:pt x="10287000" y="0"/>
                </a:lnTo>
                <a:lnTo>
                  <a:pt x="10287000" y="18288000"/>
                </a:lnTo>
                <a:lnTo>
                  <a:pt x="0" y="18288000"/>
                </a:lnTo>
                <a:lnTo>
                  <a:pt x="0" y="0"/>
                </a:lnTo>
                <a:close/>
              </a:path>
            </a:pathLst>
          </a:custGeom>
          <a:blipFill>
            <a:blip r:embed="rId4"/>
            <a:srcRect/>
            <a:stretch>
              <a:fillRect l="-78073" r="-34551"/>
            </a:stretch>
          </a:blipFill>
        </p:spPr>
      </p:sp>
      <p:grpSp>
        <p:nvGrpSpPr>
          <p:cNvPr id="5" name="Grup 4"/>
          <p:cNvGrpSpPr/>
          <p:nvPr/>
        </p:nvGrpSpPr>
        <p:grpSpPr>
          <a:xfrm>
            <a:off x="196781" y="1471279"/>
            <a:ext cx="8659091" cy="2250051"/>
            <a:chOff x="637949" y="3564976"/>
            <a:chExt cx="17345705" cy="4694776"/>
          </a:xfrm>
        </p:grpSpPr>
        <p:grpSp>
          <p:nvGrpSpPr>
            <p:cNvPr id="6" name="Group 5"/>
            <p:cNvGrpSpPr/>
            <p:nvPr/>
          </p:nvGrpSpPr>
          <p:grpSpPr>
            <a:xfrm>
              <a:off x="974860" y="3564976"/>
              <a:ext cx="1860266" cy="1860266"/>
              <a:chOff x="0" y="0"/>
              <a:chExt cx="812800" cy="812800"/>
            </a:xfrm>
          </p:grpSpPr>
          <p:sp>
            <p:nvSpPr>
              <p:cNvPr id="41"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ln w="19050" cap="sq">
                <a:solidFill>
                  <a:srgbClr val="FFFFFF"/>
                </a:solidFill>
                <a:prstDash val="solid"/>
                <a:miter/>
              </a:ln>
            </p:spPr>
          </p:sp>
          <p:sp>
            <p:nvSpPr>
              <p:cNvPr id="42" name="TextBox 7"/>
              <p:cNvSpPr txBox="1"/>
              <p:nvPr/>
            </p:nvSpPr>
            <p:spPr>
              <a:xfrm>
                <a:off x="76200" y="28575"/>
                <a:ext cx="660400" cy="708025"/>
              </a:xfrm>
              <a:prstGeom prst="rect">
                <a:avLst/>
              </a:prstGeom>
            </p:spPr>
            <p:txBody>
              <a:bodyPr lIns="50800" tIns="50800" rIns="50800" bIns="50800" rtlCol="0" anchor="ctr"/>
              <a:lstStyle/>
              <a:p>
                <a:pPr algn="ctr">
                  <a:lnSpc>
                    <a:spcPts val="3359"/>
                  </a:lnSpc>
                </a:pPr>
                <a:endParaRPr sz="700">
                  <a:latin typeface="Rajdhani" panose="02000000000000000000" pitchFamily="2" charset="-94"/>
                  <a:cs typeface="Rajdhani" panose="02000000000000000000" pitchFamily="2" charset="-94"/>
                </a:endParaRPr>
              </a:p>
            </p:txBody>
          </p:sp>
        </p:grpSp>
        <p:grpSp>
          <p:nvGrpSpPr>
            <p:cNvPr id="7" name="Group 8"/>
            <p:cNvGrpSpPr/>
            <p:nvPr/>
          </p:nvGrpSpPr>
          <p:grpSpPr>
            <a:xfrm>
              <a:off x="3918700" y="3564976"/>
              <a:ext cx="1860266" cy="1860266"/>
              <a:chOff x="0" y="0"/>
              <a:chExt cx="812800" cy="812800"/>
            </a:xfrm>
          </p:grpSpPr>
          <p:sp>
            <p:nvSpPr>
              <p:cNvPr id="3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ln w="19050" cap="sq">
                <a:solidFill>
                  <a:srgbClr val="FFFFFF"/>
                </a:solidFill>
                <a:prstDash val="solid"/>
                <a:miter/>
              </a:ln>
            </p:spPr>
          </p:sp>
          <p:sp>
            <p:nvSpPr>
              <p:cNvPr id="40" name="TextBox 10"/>
              <p:cNvSpPr txBox="1"/>
              <p:nvPr/>
            </p:nvSpPr>
            <p:spPr>
              <a:xfrm>
                <a:off x="76200" y="28575"/>
                <a:ext cx="660400" cy="708025"/>
              </a:xfrm>
              <a:prstGeom prst="rect">
                <a:avLst/>
              </a:prstGeom>
            </p:spPr>
            <p:txBody>
              <a:bodyPr lIns="50800" tIns="50800" rIns="50800" bIns="50800" rtlCol="0" anchor="ctr"/>
              <a:lstStyle/>
              <a:p>
                <a:pPr algn="ctr">
                  <a:lnSpc>
                    <a:spcPts val="3359"/>
                  </a:lnSpc>
                </a:pPr>
                <a:endParaRPr sz="700">
                  <a:latin typeface="Rajdhani" panose="02000000000000000000" pitchFamily="2" charset="-94"/>
                  <a:cs typeface="Rajdhani" panose="02000000000000000000" pitchFamily="2" charset="-94"/>
                </a:endParaRPr>
              </a:p>
            </p:txBody>
          </p:sp>
        </p:grpSp>
        <p:grpSp>
          <p:nvGrpSpPr>
            <p:cNvPr id="8" name="Group 11"/>
            <p:cNvGrpSpPr/>
            <p:nvPr/>
          </p:nvGrpSpPr>
          <p:grpSpPr>
            <a:xfrm>
              <a:off x="6862540" y="3584588"/>
              <a:ext cx="1860266" cy="1860266"/>
              <a:chOff x="0" y="0"/>
              <a:chExt cx="812800" cy="812800"/>
            </a:xfrm>
          </p:grpSpPr>
          <p:sp>
            <p:nvSpPr>
              <p:cNvPr id="37" name="Freeform 1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ln w="19050" cap="sq">
                <a:solidFill>
                  <a:srgbClr val="FFFFFF"/>
                </a:solidFill>
                <a:prstDash val="solid"/>
                <a:miter/>
              </a:ln>
            </p:spPr>
          </p:sp>
          <p:sp>
            <p:nvSpPr>
              <p:cNvPr id="38" name="TextBox 13"/>
              <p:cNvSpPr txBox="1"/>
              <p:nvPr/>
            </p:nvSpPr>
            <p:spPr>
              <a:xfrm>
                <a:off x="76200" y="28575"/>
                <a:ext cx="660400" cy="708025"/>
              </a:xfrm>
              <a:prstGeom prst="rect">
                <a:avLst/>
              </a:prstGeom>
            </p:spPr>
            <p:txBody>
              <a:bodyPr lIns="50800" tIns="50800" rIns="50800" bIns="50800" rtlCol="0" anchor="ctr"/>
              <a:lstStyle/>
              <a:p>
                <a:pPr algn="ctr">
                  <a:lnSpc>
                    <a:spcPts val="3359"/>
                  </a:lnSpc>
                </a:pPr>
                <a:endParaRPr sz="700">
                  <a:latin typeface="Rajdhani" panose="02000000000000000000" pitchFamily="2" charset="-94"/>
                  <a:cs typeface="Rajdhani" panose="02000000000000000000" pitchFamily="2" charset="-94"/>
                </a:endParaRPr>
              </a:p>
            </p:txBody>
          </p:sp>
        </p:grpSp>
        <p:grpSp>
          <p:nvGrpSpPr>
            <p:cNvPr id="9" name="Group 14"/>
            <p:cNvGrpSpPr/>
            <p:nvPr/>
          </p:nvGrpSpPr>
          <p:grpSpPr>
            <a:xfrm>
              <a:off x="15695038" y="3581719"/>
              <a:ext cx="1860266" cy="1860266"/>
              <a:chOff x="0" y="0"/>
              <a:chExt cx="812800" cy="812800"/>
            </a:xfrm>
          </p:grpSpPr>
          <p:sp>
            <p:nvSpPr>
              <p:cNvPr id="35" name="Freeform 1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ln w="19050" cap="sq">
                <a:solidFill>
                  <a:srgbClr val="FFFFFF"/>
                </a:solidFill>
                <a:prstDash val="solid"/>
                <a:miter/>
              </a:ln>
            </p:spPr>
          </p:sp>
          <p:sp>
            <p:nvSpPr>
              <p:cNvPr id="36" name="TextBox 16"/>
              <p:cNvSpPr txBox="1"/>
              <p:nvPr/>
            </p:nvSpPr>
            <p:spPr>
              <a:xfrm>
                <a:off x="76200" y="28575"/>
                <a:ext cx="660400" cy="708025"/>
              </a:xfrm>
              <a:prstGeom prst="rect">
                <a:avLst/>
              </a:prstGeom>
            </p:spPr>
            <p:txBody>
              <a:bodyPr lIns="50800" tIns="50800" rIns="50800" bIns="50800" rtlCol="0" anchor="ctr"/>
              <a:lstStyle/>
              <a:p>
                <a:pPr algn="ctr">
                  <a:lnSpc>
                    <a:spcPts val="3359"/>
                  </a:lnSpc>
                </a:pPr>
                <a:endParaRPr sz="700">
                  <a:latin typeface="Rajdhani" panose="02000000000000000000" pitchFamily="2" charset="-94"/>
                  <a:cs typeface="Rajdhani" panose="02000000000000000000" pitchFamily="2" charset="-94"/>
                </a:endParaRPr>
              </a:p>
            </p:txBody>
          </p:sp>
        </p:grpSp>
        <p:sp>
          <p:nvSpPr>
            <p:cNvPr id="10" name="TextBox 19"/>
            <p:cNvSpPr txBox="1"/>
            <p:nvPr/>
          </p:nvSpPr>
          <p:spPr>
            <a:xfrm>
              <a:off x="1369151" y="4208855"/>
              <a:ext cx="1119072" cy="856243"/>
            </a:xfrm>
            <a:prstGeom prst="rect">
              <a:avLst/>
            </a:prstGeom>
          </p:spPr>
          <p:txBody>
            <a:bodyPr lIns="0" tIns="0" rIns="0" bIns="0" rtlCol="0" anchor="t">
              <a:spAutoFit/>
            </a:bodyPr>
            <a:lstStyle/>
            <a:p>
              <a:pPr algn="ctr">
                <a:lnSpc>
                  <a:spcPts val="3232"/>
                </a:lnSpc>
              </a:pPr>
              <a:r>
                <a:rPr lang="en-US" sz="3600" b="1" dirty="0">
                  <a:solidFill>
                    <a:schemeClr val="bg1">
                      <a:lumMod val="60000"/>
                      <a:lumOff val="40000"/>
                    </a:schemeClr>
                  </a:solidFill>
                  <a:latin typeface="Norwester" panose="00000506000000000000" pitchFamily="50" charset="0"/>
                  <a:ea typeface="Poppins Medium Bold"/>
                  <a:cs typeface="Rajdhani" panose="02000000000000000000" pitchFamily="2" charset="-94"/>
                  <a:sym typeface="Poppins Medium Bold"/>
                </a:rPr>
                <a:t>1.</a:t>
              </a:r>
            </a:p>
          </p:txBody>
        </p:sp>
        <p:sp>
          <p:nvSpPr>
            <p:cNvPr id="11" name="TextBox 20"/>
            <p:cNvSpPr txBox="1"/>
            <p:nvPr/>
          </p:nvSpPr>
          <p:spPr>
            <a:xfrm>
              <a:off x="4312990" y="4243254"/>
              <a:ext cx="1119072" cy="856243"/>
            </a:xfrm>
            <a:prstGeom prst="rect">
              <a:avLst/>
            </a:prstGeom>
          </p:spPr>
          <p:txBody>
            <a:bodyPr lIns="0" tIns="0" rIns="0" bIns="0" rtlCol="0" anchor="t">
              <a:spAutoFit/>
            </a:bodyPr>
            <a:lstStyle/>
            <a:p>
              <a:pPr algn="ctr">
                <a:lnSpc>
                  <a:spcPts val="3232"/>
                </a:lnSpc>
              </a:pPr>
              <a:r>
                <a:rPr lang="en-US" sz="3600" b="1" dirty="0">
                  <a:solidFill>
                    <a:schemeClr val="bg1">
                      <a:lumMod val="60000"/>
                      <a:lumOff val="40000"/>
                    </a:schemeClr>
                  </a:solidFill>
                  <a:latin typeface="Norwester" panose="00000506000000000000" pitchFamily="50" charset="0"/>
                  <a:ea typeface="Poppins Medium Bold"/>
                  <a:cs typeface="Rajdhani" panose="02000000000000000000" pitchFamily="2" charset="-94"/>
                  <a:sym typeface="Poppins Medium Bold"/>
                </a:rPr>
                <a:t>2.</a:t>
              </a:r>
            </a:p>
          </p:txBody>
        </p:sp>
        <p:sp>
          <p:nvSpPr>
            <p:cNvPr id="12" name="TextBox 21"/>
            <p:cNvSpPr txBox="1"/>
            <p:nvPr/>
          </p:nvSpPr>
          <p:spPr>
            <a:xfrm>
              <a:off x="7280080" y="4220719"/>
              <a:ext cx="1119072" cy="856243"/>
            </a:xfrm>
            <a:prstGeom prst="rect">
              <a:avLst/>
            </a:prstGeom>
          </p:spPr>
          <p:txBody>
            <a:bodyPr lIns="0" tIns="0" rIns="0" bIns="0" rtlCol="0" anchor="t">
              <a:spAutoFit/>
            </a:bodyPr>
            <a:lstStyle/>
            <a:p>
              <a:pPr algn="ctr">
                <a:lnSpc>
                  <a:spcPts val="3232"/>
                </a:lnSpc>
              </a:pPr>
              <a:r>
                <a:rPr lang="en-US" sz="3600" b="1" dirty="0">
                  <a:solidFill>
                    <a:schemeClr val="bg1">
                      <a:lumMod val="60000"/>
                      <a:lumOff val="40000"/>
                    </a:schemeClr>
                  </a:solidFill>
                  <a:latin typeface="Norwester" panose="00000506000000000000" pitchFamily="50" charset="0"/>
                  <a:ea typeface="Poppins Medium Bold"/>
                  <a:cs typeface="Rajdhani" panose="02000000000000000000" pitchFamily="2" charset="-94"/>
                  <a:sym typeface="Poppins Medium Bold"/>
                </a:rPr>
                <a:t>3.</a:t>
              </a:r>
            </a:p>
          </p:txBody>
        </p:sp>
        <p:sp>
          <p:nvSpPr>
            <p:cNvPr id="13" name="TextBox 22"/>
            <p:cNvSpPr txBox="1"/>
            <p:nvPr/>
          </p:nvSpPr>
          <p:spPr>
            <a:xfrm>
              <a:off x="16152030" y="4216847"/>
              <a:ext cx="1119072" cy="856243"/>
            </a:xfrm>
            <a:prstGeom prst="rect">
              <a:avLst/>
            </a:prstGeom>
          </p:spPr>
          <p:txBody>
            <a:bodyPr lIns="0" tIns="0" rIns="0" bIns="0" rtlCol="0" anchor="t">
              <a:spAutoFit/>
            </a:bodyPr>
            <a:lstStyle/>
            <a:p>
              <a:pPr algn="ctr">
                <a:lnSpc>
                  <a:spcPts val="3232"/>
                </a:lnSpc>
              </a:pPr>
              <a:r>
                <a:rPr lang="tr-TR" sz="3600" b="1" dirty="0" smtClean="0">
                  <a:solidFill>
                    <a:schemeClr val="bg1">
                      <a:lumMod val="60000"/>
                      <a:lumOff val="40000"/>
                    </a:schemeClr>
                  </a:solidFill>
                  <a:latin typeface="Norwester" panose="00000506000000000000" pitchFamily="50" charset="0"/>
                  <a:ea typeface="Poppins Medium Bold"/>
                  <a:cs typeface="Rajdhani" panose="02000000000000000000" pitchFamily="2" charset="-94"/>
                  <a:sym typeface="Poppins Medium Bold"/>
                </a:rPr>
                <a:t>6</a:t>
              </a:r>
              <a:r>
                <a:rPr lang="en-US" sz="3600" b="1" dirty="0" smtClean="0">
                  <a:solidFill>
                    <a:schemeClr val="bg1">
                      <a:lumMod val="60000"/>
                      <a:lumOff val="40000"/>
                    </a:schemeClr>
                  </a:solidFill>
                  <a:latin typeface="Norwester" panose="00000506000000000000" pitchFamily="50" charset="0"/>
                  <a:ea typeface="Poppins Medium Bold"/>
                  <a:cs typeface="Rajdhani" panose="02000000000000000000" pitchFamily="2" charset="-94"/>
                  <a:sym typeface="Poppins Medium Bold"/>
                </a:rPr>
                <a:t>.</a:t>
              </a:r>
              <a:endParaRPr lang="en-US" sz="3600" b="1" dirty="0">
                <a:solidFill>
                  <a:schemeClr val="bg1">
                    <a:lumMod val="60000"/>
                    <a:lumOff val="40000"/>
                  </a:schemeClr>
                </a:solidFill>
                <a:latin typeface="Norwester" panose="00000506000000000000" pitchFamily="50" charset="0"/>
                <a:ea typeface="Poppins Medium Bold"/>
                <a:cs typeface="Rajdhani" panose="02000000000000000000" pitchFamily="2" charset="-94"/>
                <a:sym typeface="Poppins Medium Bold"/>
              </a:endParaRPr>
            </a:p>
          </p:txBody>
        </p:sp>
        <p:sp>
          <p:nvSpPr>
            <p:cNvPr id="14" name="TextBox 23"/>
            <p:cNvSpPr txBox="1"/>
            <p:nvPr/>
          </p:nvSpPr>
          <p:spPr>
            <a:xfrm>
              <a:off x="687061" y="5725380"/>
              <a:ext cx="2379940" cy="1109637"/>
            </a:xfrm>
            <a:prstGeom prst="rect">
              <a:avLst/>
            </a:prstGeom>
          </p:spPr>
          <p:txBody>
            <a:bodyPr lIns="0" tIns="0" rIns="0" bIns="0" rtlCol="0" anchor="t">
              <a:spAutoFit/>
            </a:bodyPr>
            <a:lstStyle/>
            <a:p>
              <a:pPr algn="ctr">
                <a:lnSpc>
                  <a:spcPct val="108000"/>
                </a:lnSpc>
              </a:pPr>
              <a:r>
                <a:rPr lang="tr-TR" sz="1600" b="1" dirty="0" smtClean="0">
                  <a:solidFill>
                    <a:srgbClr val="10B5BF"/>
                  </a:solidFill>
                  <a:latin typeface="Rajdhani" panose="02000000000000000000" pitchFamily="2" charset="-94"/>
                  <a:ea typeface="Poppins Medium Bold"/>
                  <a:cs typeface="Rajdhani" panose="02000000000000000000" pitchFamily="2" charset="-94"/>
                  <a:sym typeface="Poppins Medium Bold"/>
                </a:rPr>
                <a:t>81 İlden Başvuru</a:t>
              </a:r>
              <a:endParaRPr lang="en-US" sz="1600" b="1" dirty="0">
                <a:solidFill>
                  <a:srgbClr val="10B5BF"/>
                </a:solidFill>
                <a:latin typeface="Rajdhani" panose="02000000000000000000" pitchFamily="2" charset="-94"/>
                <a:ea typeface="Poppins Medium Bold"/>
                <a:cs typeface="Rajdhani" panose="02000000000000000000" pitchFamily="2" charset="-94"/>
                <a:sym typeface="Poppins Medium Bold"/>
              </a:endParaRPr>
            </a:p>
          </p:txBody>
        </p:sp>
        <p:sp>
          <p:nvSpPr>
            <p:cNvPr id="15" name="TextBox 24"/>
            <p:cNvSpPr txBox="1"/>
            <p:nvPr/>
          </p:nvSpPr>
          <p:spPr>
            <a:xfrm>
              <a:off x="637949" y="7323370"/>
              <a:ext cx="2534864" cy="936382"/>
            </a:xfrm>
            <a:prstGeom prst="rect">
              <a:avLst/>
            </a:prstGeom>
          </p:spPr>
          <p:txBody>
            <a:bodyPr lIns="0" tIns="0" rIns="0" bIns="0" rtlCol="0" anchor="t">
              <a:spAutoFit/>
            </a:bodyPr>
            <a:lstStyle/>
            <a:p>
              <a:pPr marL="0" lvl="0" indent="0" algn="ctr">
                <a:lnSpc>
                  <a:spcPct val="108000"/>
                </a:lnSpc>
                <a:spcBef>
                  <a:spcPct val="0"/>
                </a:spcBef>
              </a:pPr>
              <a:r>
                <a:rPr lang="tr-TR" sz="900" dirty="0" smtClean="0">
                  <a:solidFill>
                    <a:srgbClr val="FFFFFF"/>
                  </a:solidFill>
                  <a:latin typeface="Rajdhani" panose="02000000000000000000" pitchFamily="2" charset="-94"/>
                  <a:ea typeface="Poppins Light"/>
                  <a:cs typeface="Rajdhani" panose="02000000000000000000" pitchFamily="2" charset="-94"/>
                  <a:sym typeface="Poppins Light"/>
                </a:rPr>
                <a:t>Öğrenciler başvuru yaparken kalkınma ajansını seçebilecektir</a:t>
              </a:r>
              <a:endParaRPr lang="en-US" sz="900" u="none" dirty="0">
                <a:solidFill>
                  <a:srgbClr val="FFFFFF"/>
                </a:solidFill>
                <a:latin typeface="Rajdhani" panose="02000000000000000000" pitchFamily="2" charset="-94"/>
                <a:ea typeface="Poppins Light"/>
                <a:cs typeface="Rajdhani" panose="02000000000000000000" pitchFamily="2" charset="-94"/>
                <a:sym typeface="Poppins Light"/>
              </a:endParaRPr>
            </a:p>
          </p:txBody>
        </p:sp>
        <p:sp>
          <p:nvSpPr>
            <p:cNvPr id="16" name="TextBox 25"/>
            <p:cNvSpPr txBox="1"/>
            <p:nvPr/>
          </p:nvSpPr>
          <p:spPr>
            <a:xfrm>
              <a:off x="3548149" y="5737666"/>
              <a:ext cx="2655269" cy="1099469"/>
            </a:xfrm>
            <a:prstGeom prst="rect">
              <a:avLst/>
            </a:prstGeom>
          </p:spPr>
          <p:txBody>
            <a:bodyPr wrap="square" lIns="0" tIns="0" rIns="0" bIns="0" rtlCol="0" anchor="t">
              <a:spAutoFit/>
            </a:bodyPr>
            <a:lstStyle/>
            <a:p>
              <a:pPr algn="ctr">
                <a:lnSpc>
                  <a:spcPct val="108000"/>
                </a:lnSpc>
              </a:pPr>
              <a:r>
                <a:rPr lang="tr-TR" sz="1600" b="1" dirty="0" smtClean="0">
                  <a:solidFill>
                    <a:srgbClr val="10B5BF"/>
                  </a:solidFill>
                  <a:latin typeface="Rajdhani" panose="02000000000000000000" pitchFamily="2" charset="-94"/>
                  <a:ea typeface="Poppins Medium Bold"/>
                  <a:cs typeface="Rajdhani" panose="02000000000000000000" pitchFamily="2" charset="-94"/>
                  <a:sym typeface="Poppins Medium Bold"/>
                </a:rPr>
                <a:t>Çevrim içi Platform Süreci</a:t>
              </a:r>
              <a:endParaRPr lang="en-US" sz="1600" b="1" dirty="0">
                <a:solidFill>
                  <a:srgbClr val="10B5BF"/>
                </a:solidFill>
                <a:latin typeface="Rajdhani" panose="02000000000000000000" pitchFamily="2" charset="-94"/>
                <a:ea typeface="Poppins Medium Bold"/>
                <a:cs typeface="Rajdhani" panose="02000000000000000000" pitchFamily="2" charset="-94"/>
                <a:sym typeface="Poppins Medium Bold"/>
              </a:endParaRPr>
            </a:p>
          </p:txBody>
        </p:sp>
        <p:sp>
          <p:nvSpPr>
            <p:cNvPr id="17" name="TextBox 26"/>
            <p:cNvSpPr txBox="1"/>
            <p:nvPr/>
          </p:nvSpPr>
          <p:spPr>
            <a:xfrm>
              <a:off x="3609748" y="7292064"/>
              <a:ext cx="2534864" cy="936382"/>
            </a:xfrm>
            <a:prstGeom prst="rect">
              <a:avLst/>
            </a:prstGeom>
          </p:spPr>
          <p:txBody>
            <a:bodyPr lIns="0" tIns="0" rIns="0" bIns="0" rtlCol="0" anchor="t">
              <a:spAutoFit/>
            </a:bodyPr>
            <a:lstStyle/>
            <a:p>
              <a:pPr marL="0" lvl="0" indent="0" algn="ctr">
                <a:lnSpc>
                  <a:spcPct val="108000"/>
                </a:lnSpc>
                <a:spcBef>
                  <a:spcPct val="0"/>
                </a:spcBef>
              </a:pPr>
              <a:r>
                <a:rPr lang="tr-TR" sz="900" dirty="0" smtClean="0">
                  <a:solidFill>
                    <a:srgbClr val="FFFFFF"/>
                  </a:solidFill>
                  <a:latin typeface="Rajdhani" panose="02000000000000000000" pitchFamily="2" charset="-94"/>
                  <a:ea typeface="Poppins Light"/>
                  <a:cs typeface="Rajdhani" panose="02000000000000000000" pitchFamily="2" charset="-94"/>
                  <a:sym typeface="Poppins Light"/>
                </a:rPr>
                <a:t>Öğrenciler yaklaşık 3 ay çevrim içi eğitim ve uygulamalara katılacaktır</a:t>
              </a:r>
              <a:endParaRPr lang="en-US" sz="900" u="none" dirty="0">
                <a:solidFill>
                  <a:srgbClr val="FFFFFF"/>
                </a:solidFill>
                <a:latin typeface="Rajdhani" panose="02000000000000000000" pitchFamily="2" charset="-94"/>
                <a:ea typeface="Poppins Light"/>
                <a:cs typeface="Rajdhani" panose="02000000000000000000" pitchFamily="2" charset="-94"/>
                <a:sym typeface="Poppins Light"/>
              </a:endParaRPr>
            </a:p>
          </p:txBody>
        </p:sp>
        <p:sp>
          <p:nvSpPr>
            <p:cNvPr id="18" name="TextBox 27"/>
            <p:cNvSpPr txBox="1"/>
            <p:nvPr/>
          </p:nvSpPr>
          <p:spPr>
            <a:xfrm>
              <a:off x="6649646" y="5729716"/>
              <a:ext cx="2379940" cy="1248509"/>
            </a:xfrm>
            <a:prstGeom prst="rect">
              <a:avLst/>
            </a:prstGeom>
          </p:spPr>
          <p:txBody>
            <a:bodyPr lIns="0" tIns="0" rIns="0" bIns="0" rtlCol="0" anchor="t">
              <a:spAutoFit/>
            </a:bodyPr>
            <a:lstStyle/>
            <a:p>
              <a:pPr algn="ctr">
                <a:lnSpc>
                  <a:spcPct val="108000"/>
                </a:lnSpc>
              </a:pPr>
              <a:r>
                <a:rPr lang="tr-TR" sz="1800" b="1" dirty="0" smtClean="0">
                  <a:solidFill>
                    <a:srgbClr val="10B5BF"/>
                  </a:solidFill>
                  <a:latin typeface="Rajdhani" panose="02000000000000000000" pitchFamily="2" charset="-94"/>
                  <a:ea typeface="Poppins Medium Bold"/>
                  <a:cs typeface="Rajdhani" panose="02000000000000000000" pitchFamily="2" charset="-94"/>
                  <a:sym typeface="Poppins Medium Bold"/>
                </a:rPr>
                <a:t>26 Bölgede Eğitim</a:t>
              </a:r>
              <a:endParaRPr lang="en-US" sz="1800" b="1" dirty="0">
                <a:solidFill>
                  <a:srgbClr val="10B5BF"/>
                </a:solidFill>
                <a:latin typeface="Rajdhani" panose="02000000000000000000" pitchFamily="2" charset="-94"/>
                <a:ea typeface="Poppins Medium Bold"/>
                <a:cs typeface="Rajdhani" panose="02000000000000000000" pitchFamily="2" charset="-94"/>
                <a:sym typeface="Poppins Medium Bold"/>
              </a:endParaRPr>
            </a:p>
          </p:txBody>
        </p:sp>
        <p:sp>
          <p:nvSpPr>
            <p:cNvPr id="19" name="TextBox 28"/>
            <p:cNvSpPr txBox="1"/>
            <p:nvPr/>
          </p:nvSpPr>
          <p:spPr>
            <a:xfrm>
              <a:off x="6581550" y="7292064"/>
              <a:ext cx="2534864" cy="936382"/>
            </a:xfrm>
            <a:prstGeom prst="rect">
              <a:avLst/>
            </a:prstGeom>
          </p:spPr>
          <p:txBody>
            <a:bodyPr lIns="0" tIns="0" rIns="0" bIns="0" rtlCol="0" anchor="t">
              <a:spAutoFit/>
            </a:bodyPr>
            <a:lstStyle/>
            <a:p>
              <a:pPr marL="0" lvl="0" indent="0" algn="ctr">
                <a:lnSpc>
                  <a:spcPct val="108000"/>
                </a:lnSpc>
                <a:spcBef>
                  <a:spcPct val="0"/>
                </a:spcBef>
              </a:pPr>
              <a:r>
                <a:rPr lang="tr-TR" sz="900" dirty="0" smtClean="0">
                  <a:solidFill>
                    <a:srgbClr val="FFFFFF"/>
                  </a:solidFill>
                  <a:latin typeface="Rajdhani" panose="02000000000000000000" pitchFamily="2" charset="-94"/>
                  <a:ea typeface="Poppins Light"/>
                  <a:cs typeface="Rajdhani" panose="02000000000000000000" pitchFamily="2" charset="-94"/>
                  <a:sym typeface="Poppins Light"/>
                </a:rPr>
                <a:t>Kalkınma Ajanslarının koordinasyonunda yüz-yüze eğitimler verilecektir</a:t>
              </a:r>
              <a:endParaRPr lang="en-US" sz="900" u="none" dirty="0">
                <a:solidFill>
                  <a:srgbClr val="FFFFFF"/>
                </a:solidFill>
                <a:latin typeface="Rajdhani" panose="02000000000000000000" pitchFamily="2" charset="-94"/>
                <a:ea typeface="Poppins Light"/>
                <a:cs typeface="Rajdhani" panose="02000000000000000000" pitchFamily="2" charset="-94"/>
                <a:sym typeface="Poppins Light"/>
              </a:endParaRPr>
            </a:p>
          </p:txBody>
        </p:sp>
        <p:sp>
          <p:nvSpPr>
            <p:cNvPr id="20" name="TextBox 29"/>
            <p:cNvSpPr txBox="1"/>
            <p:nvPr/>
          </p:nvSpPr>
          <p:spPr>
            <a:xfrm>
              <a:off x="15514883" y="5743704"/>
              <a:ext cx="2379940" cy="624254"/>
            </a:xfrm>
            <a:prstGeom prst="rect">
              <a:avLst/>
            </a:prstGeom>
          </p:spPr>
          <p:txBody>
            <a:bodyPr lIns="0" tIns="0" rIns="0" bIns="0" rtlCol="0" anchor="t">
              <a:spAutoFit/>
            </a:bodyPr>
            <a:lstStyle/>
            <a:p>
              <a:pPr algn="ctr">
                <a:lnSpc>
                  <a:spcPct val="108000"/>
                </a:lnSpc>
              </a:pPr>
              <a:r>
                <a:rPr lang="tr-TR" sz="1800" b="1" dirty="0" err="1" smtClean="0">
                  <a:solidFill>
                    <a:srgbClr val="10B5BF"/>
                  </a:solidFill>
                  <a:latin typeface="Rajdhani" panose="02000000000000000000" pitchFamily="2" charset="-94"/>
                  <a:ea typeface="Poppins Medium Bold"/>
                  <a:cs typeface="Rajdhani" panose="02000000000000000000" pitchFamily="2" charset="-94"/>
                  <a:sym typeface="Poppins Medium Bold"/>
                </a:rPr>
                <a:t>BootCamp</a:t>
              </a:r>
              <a:endParaRPr lang="en-US" sz="1800" b="1" dirty="0">
                <a:solidFill>
                  <a:srgbClr val="10B5BF"/>
                </a:solidFill>
                <a:latin typeface="Rajdhani" panose="02000000000000000000" pitchFamily="2" charset="-94"/>
                <a:ea typeface="Poppins Medium Bold"/>
                <a:cs typeface="Rajdhani" panose="02000000000000000000" pitchFamily="2" charset="-94"/>
                <a:sym typeface="Poppins Medium Bold"/>
              </a:endParaRPr>
            </a:p>
          </p:txBody>
        </p:sp>
        <p:sp>
          <p:nvSpPr>
            <p:cNvPr id="21" name="TextBox 30"/>
            <p:cNvSpPr txBox="1"/>
            <p:nvPr/>
          </p:nvSpPr>
          <p:spPr>
            <a:xfrm>
              <a:off x="15448790" y="7233134"/>
              <a:ext cx="2534864" cy="936382"/>
            </a:xfrm>
            <a:prstGeom prst="rect">
              <a:avLst/>
            </a:prstGeom>
          </p:spPr>
          <p:txBody>
            <a:bodyPr lIns="0" tIns="0" rIns="0" bIns="0" rtlCol="0" anchor="t">
              <a:spAutoFit/>
            </a:bodyPr>
            <a:lstStyle/>
            <a:p>
              <a:pPr marL="0" lvl="0" indent="0" algn="ctr">
                <a:lnSpc>
                  <a:spcPct val="108000"/>
                </a:lnSpc>
                <a:spcBef>
                  <a:spcPct val="0"/>
                </a:spcBef>
              </a:pPr>
              <a:r>
                <a:rPr lang="tr-TR" sz="900" dirty="0" smtClean="0">
                  <a:solidFill>
                    <a:srgbClr val="FFFFFF"/>
                  </a:solidFill>
                  <a:latin typeface="Rajdhani" panose="02000000000000000000" pitchFamily="2" charset="-94"/>
                  <a:ea typeface="Poppins Light"/>
                  <a:cs typeface="Rajdhani" panose="02000000000000000000" pitchFamily="2" charset="-94"/>
                  <a:sym typeface="Poppins Light"/>
                </a:rPr>
                <a:t>Dönemin en başarılı 200 öğrencinin katılımıyla 7 günlük kamp yapılacaktır</a:t>
              </a:r>
              <a:endParaRPr lang="en-US" sz="900" u="none" dirty="0">
                <a:solidFill>
                  <a:srgbClr val="FFFFFF"/>
                </a:solidFill>
                <a:latin typeface="Rajdhani" panose="02000000000000000000" pitchFamily="2" charset="-94"/>
                <a:ea typeface="Poppins Light"/>
                <a:cs typeface="Rajdhani" panose="02000000000000000000" pitchFamily="2" charset="-94"/>
                <a:sym typeface="Poppins Light"/>
              </a:endParaRPr>
            </a:p>
          </p:txBody>
        </p:sp>
        <p:grpSp>
          <p:nvGrpSpPr>
            <p:cNvPr id="22" name="Group 14"/>
            <p:cNvGrpSpPr/>
            <p:nvPr/>
          </p:nvGrpSpPr>
          <p:grpSpPr>
            <a:xfrm>
              <a:off x="9642507" y="3581719"/>
              <a:ext cx="1860266" cy="1860266"/>
              <a:chOff x="0" y="0"/>
              <a:chExt cx="812800" cy="812800"/>
            </a:xfrm>
          </p:grpSpPr>
          <p:sp>
            <p:nvSpPr>
              <p:cNvPr id="33" name="Freeform 1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ln w="19050" cap="sq">
                <a:solidFill>
                  <a:srgbClr val="FFFFFF"/>
                </a:solidFill>
                <a:prstDash val="solid"/>
                <a:miter/>
              </a:ln>
            </p:spPr>
          </p:sp>
          <p:sp>
            <p:nvSpPr>
              <p:cNvPr id="34" name="TextBox 16"/>
              <p:cNvSpPr txBox="1"/>
              <p:nvPr/>
            </p:nvSpPr>
            <p:spPr>
              <a:xfrm>
                <a:off x="76200" y="28575"/>
                <a:ext cx="660400" cy="708025"/>
              </a:xfrm>
              <a:prstGeom prst="rect">
                <a:avLst/>
              </a:prstGeom>
            </p:spPr>
            <p:txBody>
              <a:bodyPr lIns="50800" tIns="50800" rIns="50800" bIns="50800" rtlCol="0" anchor="ctr"/>
              <a:lstStyle/>
              <a:p>
                <a:pPr algn="ctr">
                  <a:lnSpc>
                    <a:spcPts val="3359"/>
                  </a:lnSpc>
                </a:pPr>
                <a:endParaRPr sz="700">
                  <a:latin typeface="Rajdhani" panose="02000000000000000000" pitchFamily="2" charset="-94"/>
                  <a:cs typeface="Rajdhani" panose="02000000000000000000" pitchFamily="2" charset="-94"/>
                </a:endParaRPr>
              </a:p>
            </p:txBody>
          </p:sp>
        </p:grpSp>
        <p:sp>
          <p:nvSpPr>
            <p:cNvPr id="23" name="TextBox 22"/>
            <p:cNvSpPr txBox="1"/>
            <p:nvPr/>
          </p:nvSpPr>
          <p:spPr>
            <a:xfrm>
              <a:off x="10074380" y="4216847"/>
              <a:ext cx="1119072" cy="856243"/>
            </a:xfrm>
            <a:prstGeom prst="rect">
              <a:avLst/>
            </a:prstGeom>
          </p:spPr>
          <p:txBody>
            <a:bodyPr lIns="0" tIns="0" rIns="0" bIns="0" rtlCol="0" anchor="t">
              <a:spAutoFit/>
            </a:bodyPr>
            <a:lstStyle/>
            <a:p>
              <a:pPr algn="ctr">
                <a:lnSpc>
                  <a:spcPts val="3232"/>
                </a:lnSpc>
              </a:pPr>
              <a:r>
                <a:rPr lang="en-US" sz="3600" b="1" dirty="0">
                  <a:solidFill>
                    <a:schemeClr val="bg1">
                      <a:lumMod val="60000"/>
                      <a:lumOff val="40000"/>
                    </a:schemeClr>
                  </a:solidFill>
                  <a:latin typeface="Norwester" panose="00000506000000000000" pitchFamily="50" charset="0"/>
                  <a:ea typeface="Poppins Medium Bold"/>
                  <a:cs typeface="Rajdhani" panose="02000000000000000000" pitchFamily="2" charset="-94"/>
                  <a:sym typeface="Poppins Medium Bold"/>
                </a:rPr>
                <a:t>4.</a:t>
              </a:r>
            </a:p>
          </p:txBody>
        </p:sp>
        <p:sp>
          <p:nvSpPr>
            <p:cNvPr id="24" name="TextBox 29"/>
            <p:cNvSpPr txBox="1"/>
            <p:nvPr/>
          </p:nvSpPr>
          <p:spPr>
            <a:xfrm>
              <a:off x="9438798" y="5729716"/>
              <a:ext cx="2379940" cy="1248509"/>
            </a:xfrm>
            <a:prstGeom prst="rect">
              <a:avLst/>
            </a:prstGeom>
          </p:spPr>
          <p:txBody>
            <a:bodyPr lIns="0" tIns="0" rIns="0" bIns="0" rtlCol="0" anchor="t">
              <a:spAutoFit/>
            </a:bodyPr>
            <a:lstStyle/>
            <a:p>
              <a:pPr algn="ctr">
                <a:lnSpc>
                  <a:spcPct val="108000"/>
                </a:lnSpc>
              </a:pPr>
              <a:r>
                <a:rPr lang="tr-TR" sz="1800" b="1" dirty="0" smtClean="0">
                  <a:solidFill>
                    <a:srgbClr val="10B5BF"/>
                  </a:solidFill>
                  <a:latin typeface="Rajdhani" panose="02000000000000000000" pitchFamily="2" charset="-94"/>
                  <a:ea typeface="Poppins Medium Bold"/>
                  <a:cs typeface="Rajdhani" panose="02000000000000000000" pitchFamily="2" charset="-94"/>
                  <a:sym typeface="Poppins Medium Bold"/>
                </a:rPr>
                <a:t>2 Teknik  Eğitim</a:t>
              </a:r>
              <a:endParaRPr lang="en-US" sz="1800" b="1" dirty="0">
                <a:solidFill>
                  <a:srgbClr val="10B5BF"/>
                </a:solidFill>
                <a:latin typeface="Rajdhani" panose="02000000000000000000" pitchFamily="2" charset="-94"/>
                <a:ea typeface="Poppins Medium Bold"/>
                <a:cs typeface="Rajdhani" panose="02000000000000000000" pitchFamily="2" charset="-94"/>
                <a:sym typeface="Poppins Medium Bold"/>
              </a:endParaRPr>
            </a:p>
          </p:txBody>
        </p:sp>
        <p:sp>
          <p:nvSpPr>
            <p:cNvPr id="25" name="TextBox 30"/>
            <p:cNvSpPr txBox="1"/>
            <p:nvPr/>
          </p:nvSpPr>
          <p:spPr>
            <a:xfrm>
              <a:off x="9371140" y="7308804"/>
              <a:ext cx="2534864" cy="930630"/>
            </a:xfrm>
            <a:prstGeom prst="rect">
              <a:avLst/>
            </a:prstGeom>
          </p:spPr>
          <p:txBody>
            <a:bodyPr lIns="0" tIns="0" rIns="0" bIns="0" rtlCol="0" anchor="t">
              <a:spAutoFit/>
            </a:bodyPr>
            <a:lstStyle/>
            <a:p>
              <a:pPr marL="0" lvl="0" indent="0" algn="ctr">
                <a:lnSpc>
                  <a:spcPct val="108000"/>
                </a:lnSpc>
                <a:spcBef>
                  <a:spcPct val="0"/>
                </a:spcBef>
              </a:pPr>
              <a:r>
                <a:rPr lang="tr-TR" sz="900" dirty="0" smtClean="0">
                  <a:solidFill>
                    <a:srgbClr val="FFFFFF"/>
                  </a:solidFill>
                  <a:latin typeface="Rajdhani" panose="02000000000000000000" pitchFamily="2" charset="-94"/>
                  <a:ea typeface="Poppins Light"/>
                  <a:cs typeface="Rajdhani" panose="02000000000000000000" pitchFamily="2" charset="-94"/>
                  <a:sym typeface="Poppins Light"/>
                </a:rPr>
                <a:t>Siber Güvenlik Sızma Testi ve Yapay Zeka Uygulamaları</a:t>
              </a:r>
              <a:endParaRPr lang="en-US" sz="900" u="none" dirty="0">
                <a:solidFill>
                  <a:srgbClr val="FFFFFF"/>
                </a:solidFill>
                <a:latin typeface="Rajdhani" panose="02000000000000000000" pitchFamily="2" charset="-94"/>
                <a:ea typeface="Poppins Light"/>
                <a:cs typeface="Rajdhani" panose="02000000000000000000" pitchFamily="2" charset="-94"/>
                <a:sym typeface="Poppins Light"/>
              </a:endParaRPr>
            </a:p>
          </p:txBody>
        </p:sp>
        <p:grpSp>
          <p:nvGrpSpPr>
            <p:cNvPr id="26" name="Group 14"/>
            <p:cNvGrpSpPr/>
            <p:nvPr/>
          </p:nvGrpSpPr>
          <p:grpSpPr>
            <a:xfrm>
              <a:off x="12671690" y="3564976"/>
              <a:ext cx="1860266" cy="1860266"/>
              <a:chOff x="0" y="0"/>
              <a:chExt cx="812800" cy="812800"/>
            </a:xfrm>
          </p:grpSpPr>
          <p:sp>
            <p:nvSpPr>
              <p:cNvPr id="31" name="Freeform 1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ln w="19050" cap="sq">
                <a:solidFill>
                  <a:srgbClr val="FFFFFF"/>
                </a:solidFill>
                <a:prstDash val="solid"/>
                <a:miter/>
              </a:ln>
            </p:spPr>
          </p:sp>
          <p:sp>
            <p:nvSpPr>
              <p:cNvPr id="32" name="TextBox 16"/>
              <p:cNvSpPr txBox="1"/>
              <p:nvPr/>
            </p:nvSpPr>
            <p:spPr>
              <a:xfrm>
                <a:off x="76200" y="28575"/>
                <a:ext cx="660400" cy="708025"/>
              </a:xfrm>
              <a:prstGeom prst="rect">
                <a:avLst/>
              </a:prstGeom>
            </p:spPr>
            <p:txBody>
              <a:bodyPr lIns="50800" tIns="50800" rIns="50800" bIns="50800" rtlCol="0" anchor="ctr"/>
              <a:lstStyle/>
              <a:p>
                <a:pPr algn="ctr">
                  <a:lnSpc>
                    <a:spcPts val="3359"/>
                  </a:lnSpc>
                </a:pPr>
                <a:endParaRPr sz="700">
                  <a:latin typeface="Rajdhani" panose="02000000000000000000" pitchFamily="2" charset="-94"/>
                  <a:cs typeface="Rajdhani" panose="02000000000000000000" pitchFamily="2" charset="-94"/>
                </a:endParaRPr>
              </a:p>
            </p:txBody>
          </p:sp>
        </p:grpSp>
        <p:sp>
          <p:nvSpPr>
            <p:cNvPr id="27" name="TextBox 22"/>
            <p:cNvSpPr txBox="1"/>
            <p:nvPr/>
          </p:nvSpPr>
          <p:spPr>
            <a:xfrm>
              <a:off x="13080258" y="4198216"/>
              <a:ext cx="1119072" cy="856243"/>
            </a:xfrm>
            <a:prstGeom prst="rect">
              <a:avLst/>
            </a:prstGeom>
          </p:spPr>
          <p:txBody>
            <a:bodyPr lIns="0" tIns="0" rIns="0" bIns="0" rtlCol="0" anchor="t">
              <a:spAutoFit/>
            </a:bodyPr>
            <a:lstStyle/>
            <a:p>
              <a:pPr algn="ctr">
                <a:lnSpc>
                  <a:spcPts val="3232"/>
                </a:lnSpc>
              </a:pPr>
              <a:r>
                <a:rPr lang="tr-TR" sz="3600" b="1" dirty="0">
                  <a:solidFill>
                    <a:schemeClr val="bg1">
                      <a:lumMod val="60000"/>
                      <a:lumOff val="40000"/>
                    </a:schemeClr>
                  </a:solidFill>
                  <a:latin typeface="Norwester" panose="00000506000000000000" pitchFamily="50" charset="0"/>
                  <a:ea typeface="Poppins Medium Bold"/>
                  <a:cs typeface="Rajdhani" panose="02000000000000000000" pitchFamily="2" charset="-94"/>
                  <a:sym typeface="Poppins Medium Bold"/>
                </a:rPr>
                <a:t>5</a:t>
              </a:r>
              <a:r>
                <a:rPr lang="en-US" sz="3600" b="1" dirty="0" smtClean="0">
                  <a:solidFill>
                    <a:schemeClr val="bg1">
                      <a:lumMod val="60000"/>
                      <a:lumOff val="40000"/>
                    </a:schemeClr>
                  </a:solidFill>
                  <a:latin typeface="Norwester" panose="00000506000000000000" pitchFamily="50" charset="0"/>
                  <a:ea typeface="Poppins Medium Bold"/>
                  <a:cs typeface="Rajdhani" panose="02000000000000000000" pitchFamily="2" charset="-94"/>
                  <a:sym typeface="Poppins Medium Bold"/>
                </a:rPr>
                <a:t>.</a:t>
              </a:r>
              <a:endParaRPr lang="en-US" sz="3600" b="1" dirty="0">
                <a:solidFill>
                  <a:schemeClr val="bg1">
                    <a:lumMod val="60000"/>
                    <a:lumOff val="40000"/>
                  </a:schemeClr>
                </a:solidFill>
                <a:latin typeface="Norwester" panose="00000506000000000000" pitchFamily="50" charset="0"/>
                <a:ea typeface="Poppins Medium Bold"/>
                <a:cs typeface="Rajdhani" panose="02000000000000000000" pitchFamily="2" charset="-94"/>
                <a:sym typeface="Poppins Medium Bold"/>
              </a:endParaRPr>
            </a:p>
          </p:txBody>
        </p:sp>
        <p:sp>
          <p:nvSpPr>
            <p:cNvPr id="28" name="TextBox 29"/>
            <p:cNvSpPr txBox="1"/>
            <p:nvPr/>
          </p:nvSpPr>
          <p:spPr>
            <a:xfrm>
              <a:off x="12404581" y="5729716"/>
              <a:ext cx="2524458" cy="1248509"/>
            </a:xfrm>
            <a:prstGeom prst="rect">
              <a:avLst/>
            </a:prstGeom>
          </p:spPr>
          <p:txBody>
            <a:bodyPr wrap="square" lIns="0" tIns="0" rIns="0" bIns="0" rtlCol="0" anchor="t">
              <a:spAutoFit/>
            </a:bodyPr>
            <a:lstStyle/>
            <a:p>
              <a:pPr algn="ctr">
                <a:lnSpc>
                  <a:spcPct val="108000"/>
                </a:lnSpc>
              </a:pPr>
              <a:r>
                <a:rPr lang="tr-TR" sz="1800" b="1" dirty="0" smtClean="0">
                  <a:solidFill>
                    <a:srgbClr val="10B5BF"/>
                  </a:solidFill>
                  <a:latin typeface="Rajdhani" panose="02000000000000000000" pitchFamily="2" charset="-94"/>
                  <a:ea typeface="Poppins Medium Bold"/>
                  <a:cs typeface="Rajdhani" panose="02000000000000000000" pitchFamily="2" charset="-94"/>
                  <a:sym typeface="Poppins Medium Bold"/>
                </a:rPr>
                <a:t>CTF Yarışma Sınavı</a:t>
              </a:r>
              <a:endParaRPr lang="en-US" sz="1800" b="1" dirty="0">
                <a:solidFill>
                  <a:srgbClr val="10B5BF"/>
                </a:solidFill>
                <a:latin typeface="Rajdhani" panose="02000000000000000000" pitchFamily="2" charset="-94"/>
                <a:ea typeface="Poppins Medium Bold"/>
                <a:cs typeface="Rajdhani" panose="02000000000000000000" pitchFamily="2" charset="-94"/>
                <a:sym typeface="Poppins Medium Bold"/>
              </a:endParaRPr>
            </a:p>
          </p:txBody>
        </p:sp>
        <p:sp>
          <p:nvSpPr>
            <p:cNvPr id="30" name="TextBox 30"/>
            <p:cNvSpPr txBox="1"/>
            <p:nvPr/>
          </p:nvSpPr>
          <p:spPr>
            <a:xfrm>
              <a:off x="12427728" y="7311381"/>
              <a:ext cx="2534864" cy="930630"/>
            </a:xfrm>
            <a:prstGeom prst="rect">
              <a:avLst/>
            </a:prstGeom>
          </p:spPr>
          <p:txBody>
            <a:bodyPr lIns="0" tIns="0" rIns="0" bIns="0" rtlCol="0" anchor="t">
              <a:spAutoFit/>
            </a:bodyPr>
            <a:lstStyle/>
            <a:p>
              <a:pPr marL="0" lvl="0" indent="0" algn="ctr">
                <a:lnSpc>
                  <a:spcPct val="108000"/>
                </a:lnSpc>
                <a:spcBef>
                  <a:spcPct val="0"/>
                </a:spcBef>
              </a:pPr>
              <a:r>
                <a:rPr lang="tr-TR" sz="900" dirty="0" smtClean="0">
                  <a:solidFill>
                    <a:srgbClr val="FFFFFF"/>
                  </a:solidFill>
                  <a:latin typeface="Rajdhani" panose="02000000000000000000" pitchFamily="2" charset="-94"/>
                  <a:ea typeface="Poppins Light"/>
                  <a:cs typeface="Rajdhani" panose="02000000000000000000" pitchFamily="2" charset="-94"/>
                  <a:sym typeface="Poppins Light"/>
                </a:rPr>
                <a:t>Öğrencilerin geliştireceği Yapay Zeka Modellerinin yarışacağı CTF Yarışması</a:t>
              </a:r>
              <a:endParaRPr lang="en-US" sz="900" u="none" dirty="0">
                <a:solidFill>
                  <a:srgbClr val="FFFFFF"/>
                </a:solidFill>
                <a:latin typeface="Rajdhani" panose="02000000000000000000" pitchFamily="2" charset="-94"/>
                <a:ea typeface="Poppins Light"/>
                <a:cs typeface="Rajdhani" panose="02000000000000000000" pitchFamily="2" charset="-94"/>
                <a:sym typeface="Poppins Light"/>
              </a:endParaRPr>
            </a:p>
          </p:txBody>
        </p:sp>
      </p:grpSp>
    </p:spTree>
    <p:extLst>
      <p:ext uri="{BB962C8B-B14F-4D97-AF65-F5344CB8AC3E}">
        <p14:creationId xmlns:p14="http://schemas.microsoft.com/office/powerpoint/2010/main" val="223341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grpSp>
        <p:nvGrpSpPr>
          <p:cNvPr id="4" name="Grup 3"/>
          <p:cNvGrpSpPr/>
          <p:nvPr/>
        </p:nvGrpSpPr>
        <p:grpSpPr>
          <a:xfrm>
            <a:off x="931240" y="2605651"/>
            <a:ext cx="7383518" cy="1229999"/>
            <a:chOff x="610758" y="1287933"/>
            <a:chExt cx="6981725" cy="1584003"/>
          </a:xfrm>
        </p:grpSpPr>
        <p:grpSp>
          <p:nvGrpSpPr>
            <p:cNvPr id="10" name="Google Shape;9109;p32"/>
            <p:cNvGrpSpPr/>
            <p:nvPr/>
          </p:nvGrpSpPr>
          <p:grpSpPr>
            <a:xfrm>
              <a:off x="610758" y="1293587"/>
              <a:ext cx="3080460" cy="1577360"/>
              <a:chOff x="238125" y="1335475"/>
              <a:chExt cx="5418735" cy="3034175"/>
            </a:xfrm>
          </p:grpSpPr>
          <p:sp>
            <p:nvSpPr>
              <p:cNvPr id="11" name="Google Shape;9110;p32"/>
              <p:cNvSpPr/>
              <p:nvPr/>
            </p:nvSpPr>
            <p:spPr>
              <a:xfrm>
                <a:off x="3669985" y="1335475"/>
                <a:ext cx="1986875" cy="3034175"/>
              </a:xfrm>
              <a:custGeom>
                <a:avLst/>
                <a:gdLst/>
                <a:ahLst/>
                <a:cxnLst/>
                <a:rect l="l" t="t" r="r" b="b"/>
                <a:pathLst>
                  <a:path w="79475" h="121367" extrusionOk="0">
                    <a:moveTo>
                      <a:pt x="1" y="0"/>
                    </a:moveTo>
                    <a:lnTo>
                      <a:pt x="1" y="38997"/>
                    </a:lnTo>
                    <a:cubicBezTo>
                      <a:pt x="588" y="44011"/>
                      <a:pt x="2425" y="48797"/>
                      <a:pt x="5360" y="52918"/>
                    </a:cubicBezTo>
                    <a:lnTo>
                      <a:pt x="9329" y="58469"/>
                    </a:lnTo>
                    <a:cubicBezTo>
                      <a:pt x="10541" y="59694"/>
                      <a:pt x="10541" y="61672"/>
                      <a:pt x="9329" y="62897"/>
                    </a:cubicBezTo>
                    <a:lnTo>
                      <a:pt x="5360" y="68448"/>
                    </a:lnTo>
                    <a:cubicBezTo>
                      <a:pt x="2425" y="72557"/>
                      <a:pt x="588" y="77355"/>
                      <a:pt x="1" y="82370"/>
                    </a:cubicBezTo>
                    <a:lnTo>
                      <a:pt x="1" y="121366"/>
                    </a:lnTo>
                    <a:lnTo>
                      <a:pt x="68743" y="121366"/>
                    </a:lnTo>
                    <a:lnTo>
                      <a:pt x="68743" y="85815"/>
                    </a:lnTo>
                    <a:cubicBezTo>
                      <a:pt x="68743" y="79588"/>
                      <a:pt x="70682" y="73514"/>
                      <a:pt x="74293" y="68448"/>
                    </a:cubicBezTo>
                    <a:lnTo>
                      <a:pt x="78249" y="62897"/>
                    </a:lnTo>
                    <a:cubicBezTo>
                      <a:pt x="79474" y="61672"/>
                      <a:pt x="79474" y="59694"/>
                      <a:pt x="78249" y="58469"/>
                    </a:cubicBezTo>
                    <a:lnTo>
                      <a:pt x="74293" y="52918"/>
                    </a:lnTo>
                    <a:cubicBezTo>
                      <a:pt x="70669" y="47840"/>
                      <a:pt x="68730" y="41778"/>
                      <a:pt x="68730" y="35551"/>
                    </a:cubicBezTo>
                    <a:lnTo>
                      <a:pt x="68730" y="0"/>
                    </a:lnTo>
                    <a:close/>
                  </a:path>
                </a:pathLst>
              </a:custGeom>
              <a:noFill/>
              <a:ln w="19050" cap="flat" cmpd="sng">
                <a:solidFill>
                  <a:srgbClr val="A5B7C5"/>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tr-TR" sz="1200" b="0" i="0" u="none" strike="noStrike" cap="none" dirty="0" smtClean="0">
                    <a:solidFill>
                      <a:srgbClr val="FFFFFF"/>
                    </a:solidFill>
                    <a:latin typeface="DM Sans 14pt Light" pitchFamily="2" charset="-94"/>
                    <a:sym typeface="Arial"/>
                  </a:rPr>
                  <a:t>Eleme Süreci</a:t>
                </a:r>
                <a:endParaRPr sz="1200" b="0" i="0" u="none" strike="noStrike" cap="none" dirty="0">
                  <a:solidFill>
                    <a:srgbClr val="FFFFFF"/>
                  </a:solidFill>
                  <a:latin typeface="DM Sans 14pt Light" pitchFamily="2" charset="-94"/>
                  <a:sym typeface="Arial"/>
                </a:endParaRPr>
              </a:p>
            </p:txBody>
          </p:sp>
          <p:sp>
            <p:nvSpPr>
              <p:cNvPr id="12" name="Google Shape;9111;p32"/>
              <p:cNvSpPr/>
              <p:nvPr/>
            </p:nvSpPr>
            <p:spPr>
              <a:xfrm>
                <a:off x="1956350" y="1335475"/>
                <a:ext cx="1984950" cy="3034175"/>
              </a:xfrm>
              <a:custGeom>
                <a:avLst/>
                <a:gdLst/>
                <a:ahLst/>
                <a:cxnLst/>
                <a:rect l="l" t="t" r="r" b="b"/>
                <a:pathLst>
                  <a:path w="79398" h="121367" extrusionOk="0">
                    <a:moveTo>
                      <a:pt x="0" y="0"/>
                    </a:moveTo>
                    <a:lnTo>
                      <a:pt x="0" y="35551"/>
                    </a:lnTo>
                    <a:cubicBezTo>
                      <a:pt x="0" y="41778"/>
                      <a:pt x="1940" y="47852"/>
                      <a:pt x="5564" y="52918"/>
                    </a:cubicBezTo>
                    <a:lnTo>
                      <a:pt x="9520" y="58469"/>
                    </a:lnTo>
                    <a:cubicBezTo>
                      <a:pt x="10745" y="59694"/>
                      <a:pt x="10745" y="61672"/>
                      <a:pt x="9520" y="62897"/>
                    </a:cubicBezTo>
                    <a:lnTo>
                      <a:pt x="5564" y="68448"/>
                    </a:lnTo>
                    <a:cubicBezTo>
                      <a:pt x="1952" y="73514"/>
                      <a:pt x="0" y="79588"/>
                      <a:pt x="0" y="85815"/>
                    </a:cubicBezTo>
                    <a:lnTo>
                      <a:pt x="0" y="121366"/>
                    </a:lnTo>
                    <a:lnTo>
                      <a:pt x="68665" y="121366"/>
                    </a:lnTo>
                    <a:lnTo>
                      <a:pt x="68665" y="85815"/>
                    </a:lnTo>
                    <a:cubicBezTo>
                      <a:pt x="68665" y="79588"/>
                      <a:pt x="70605" y="73514"/>
                      <a:pt x="74216" y="68448"/>
                    </a:cubicBezTo>
                    <a:lnTo>
                      <a:pt x="78185" y="62897"/>
                    </a:lnTo>
                    <a:cubicBezTo>
                      <a:pt x="79397" y="61672"/>
                      <a:pt x="79397" y="59694"/>
                      <a:pt x="78185" y="58469"/>
                    </a:cubicBezTo>
                    <a:lnTo>
                      <a:pt x="74216" y="52918"/>
                    </a:lnTo>
                    <a:cubicBezTo>
                      <a:pt x="70605" y="47840"/>
                      <a:pt x="68665" y="41778"/>
                      <a:pt x="68665" y="35551"/>
                    </a:cubicBezTo>
                    <a:lnTo>
                      <a:pt x="68665" y="0"/>
                    </a:lnTo>
                    <a:close/>
                  </a:path>
                </a:pathLst>
              </a:custGeom>
              <a:noFill/>
              <a:ln w="19050" cap="flat" cmpd="sng">
                <a:solidFill>
                  <a:srgbClr val="869FB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tr-TR" sz="1200" b="0" i="0" u="none" strike="noStrike" cap="none" dirty="0" smtClean="0">
                    <a:solidFill>
                      <a:srgbClr val="FFFFFF"/>
                    </a:solidFill>
                    <a:latin typeface="DM Sans 14pt Light" pitchFamily="2" charset="-94"/>
                    <a:sym typeface="Arial"/>
                  </a:rPr>
                  <a:t>Çevrim İçi Eğitim</a:t>
                </a:r>
                <a:endParaRPr sz="1200" b="0" i="0" u="none" strike="noStrike" cap="none" dirty="0">
                  <a:solidFill>
                    <a:srgbClr val="FFFFFF"/>
                  </a:solidFill>
                  <a:latin typeface="DM Sans 14pt Light" pitchFamily="2" charset="-94"/>
                  <a:sym typeface="Arial"/>
                </a:endParaRPr>
              </a:p>
            </p:txBody>
          </p:sp>
          <p:sp>
            <p:nvSpPr>
              <p:cNvPr id="13" name="Google Shape;9112;p32"/>
              <p:cNvSpPr/>
              <p:nvPr/>
            </p:nvSpPr>
            <p:spPr>
              <a:xfrm>
                <a:off x="238125" y="1335475"/>
                <a:ext cx="1986850" cy="3034175"/>
              </a:xfrm>
              <a:custGeom>
                <a:avLst/>
                <a:gdLst/>
                <a:ahLst/>
                <a:cxnLst/>
                <a:rect l="l" t="t" r="r" b="b"/>
                <a:pathLst>
                  <a:path w="79474" h="121367" extrusionOk="0">
                    <a:moveTo>
                      <a:pt x="0" y="0"/>
                    </a:moveTo>
                    <a:lnTo>
                      <a:pt x="0" y="121366"/>
                    </a:lnTo>
                    <a:lnTo>
                      <a:pt x="68729" y="121366"/>
                    </a:lnTo>
                    <a:lnTo>
                      <a:pt x="68729" y="85815"/>
                    </a:lnTo>
                    <a:cubicBezTo>
                      <a:pt x="68729" y="79588"/>
                      <a:pt x="70669" y="73514"/>
                      <a:pt x="74293" y="68448"/>
                    </a:cubicBezTo>
                    <a:lnTo>
                      <a:pt x="78249" y="62897"/>
                    </a:lnTo>
                    <a:cubicBezTo>
                      <a:pt x="79474" y="61672"/>
                      <a:pt x="79474" y="59694"/>
                      <a:pt x="78249" y="58469"/>
                    </a:cubicBezTo>
                    <a:lnTo>
                      <a:pt x="74293" y="52918"/>
                    </a:lnTo>
                    <a:cubicBezTo>
                      <a:pt x="70669" y="47840"/>
                      <a:pt x="68729" y="41778"/>
                      <a:pt x="68729" y="35551"/>
                    </a:cubicBezTo>
                    <a:lnTo>
                      <a:pt x="68729" y="0"/>
                    </a:lnTo>
                    <a:close/>
                  </a:path>
                </a:pathLst>
              </a:custGeom>
              <a:noFill/>
              <a:ln w="19050" cap="flat" cmpd="sng">
                <a:solidFill>
                  <a:srgbClr val="445D73"/>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tr-TR" sz="1400" b="0" i="0" u="none" strike="noStrike" cap="none" dirty="0" smtClean="0">
                    <a:solidFill>
                      <a:srgbClr val="FFFFFF"/>
                    </a:solidFill>
                    <a:latin typeface="DM Sans 14pt Light" pitchFamily="2" charset="-94"/>
                    <a:sym typeface="Arial"/>
                  </a:rPr>
                  <a:t>Başvurular</a:t>
                </a:r>
                <a:endParaRPr sz="1400" b="0" i="0" u="none" strike="noStrike" cap="none" dirty="0">
                  <a:solidFill>
                    <a:srgbClr val="FFFFFF"/>
                  </a:solidFill>
                  <a:latin typeface="DM Sans 14pt Light" pitchFamily="2" charset="-94"/>
                  <a:sym typeface="Arial"/>
                </a:endParaRPr>
              </a:p>
            </p:txBody>
          </p:sp>
        </p:grpSp>
        <p:grpSp>
          <p:nvGrpSpPr>
            <p:cNvPr id="14" name="Google Shape;9109;p32"/>
            <p:cNvGrpSpPr/>
            <p:nvPr/>
          </p:nvGrpSpPr>
          <p:grpSpPr>
            <a:xfrm>
              <a:off x="3537415" y="1287933"/>
              <a:ext cx="2103678" cy="1583014"/>
              <a:chOff x="1956350" y="1335475"/>
              <a:chExt cx="3700510" cy="3034175"/>
            </a:xfrm>
          </p:grpSpPr>
          <p:sp>
            <p:nvSpPr>
              <p:cNvPr id="15" name="Google Shape;9110;p32"/>
              <p:cNvSpPr/>
              <p:nvPr/>
            </p:nvSpPr>
            <p:spPr>
              <a:xfrm>
                <a:off x="3669985" y="1335475"/>
                <a:ext cx="1986875" cy="3034175"/>
              </a:xfrm>
              <a:custGeom>
                <a:avLst/>
                <a:gdLst/>
                <a:ahLst/>
                <a:cxnLst/>
                <a:rect l="l" t="t" r="r" b="b"/>
                <a:pathLst>
                  <a:path w="79475" h="121367" extrusionOk="0">
                    <a:moveTo>
                      <a:pt x="1" y="0"/>
                    </a:moveTo>
                    <a:lnTo>
                      <a:pt x="1" y="38997"/>
                    </a:lnTo>
                    <a:cubicBezTo>
                      <a:pt x="588" y="44011"/>
                      <a:pt x="2425" y="48797"/>
                      <a:pt x="5360" y="52918"/>
                    </a:cubicBezTo>
                    <a:lnTo>
                      <a:pt x="9329" y="58469"/>
                    </a:lnTo>
                    <a:cubicBezTo>
                      <a:pt x="10541" y="59694"/>
                      <a:pt x="10541" y="61672"/>
                      <a:pt x="9329" y="62897"/>
                    </a:cubicBezTo>
                    <a:lnTo>
                      <a:pt x="5360" y="68448"/>
                    </a:lnTo>
                    <a:cubicBezTo>
                      <a:pt x="2425" y="72557"/>
                      <a:pt x="588" y="77355"/>
                      <a:pt x="1" y="82370"/>
                    </a:cubicBezTo>
                    <a:lnTo>
                      <a:pt x="1" y="121366"/>
                    </a:lnTo>
                    <a:lnTo>
                      <a:pt x="68743" y="121366"/>
                    </a:lnTo>
                    <a:lnTo>
                      <a:pt x="68743" y="85815"/>
                    </a:lnTo>
                    <a:cubicBezTo>
                      <a:pt x="68743" y="79588"/>
                      <a:pt x="70682" y="73514"/>
                      <a:pt x="74293" y="68448"/>
                    </a:cubicBezTo>
                    <a:lnTo>
                      <a:pt x="78249" y="62897"/>
                    </a:lnTo>
                    <a:cubicBezTo>
                      <a:pt x="79474" y="61672"/>
                      <a:pt x="79474" y="59694"/>
                      <a:pt x="78249" y="58469"/>
                    </a:cubicBezTo>
                    <a:lnTo>
                      <a:pt x="74293" y="52918"/>
                    </a:lnTo>
                    <a:cubicBezTo>
                      <a:pt x="70669" y="47840"/>
                      <a:pt x="68730" y="41778"/>
                      <a:pt x="68730" y="35551"/>
                    </a:cubicBezTo>
                    <a:lnTo>
                      <a:pt x="68730" y="0"/>
                    </a:lnTo>
                    <a:close/>
                  </a:path>
                </a:pathLst>
              </a:custGeom>
              <a:noFill/>
              <a:ln w="19050" cap="flat" cmpd="sng">
                <a:solidFill>
                  <a:srgbClr val="A5B7C5"/>
                </a:solidFill>
                <a:prstDash val="solid"/>
                <a:round/>
                <a:headEnd type="none" w="sm" len="sm"/>
                <a:tailEnd type="none" w="sm" len="sm"/>
              </a:ln>
            </p:spPr>
            <p:txBody>
              <a:bodyPr spcFirstLastPara="1" wrap="square" lIns="91425" tIns="91425" rIns="91425" bIns="91425" anchor="ctr" anchorCtr="0">
                <a:noAutofit/>
              </a:bodyPr>
              <a:lstStyle/>
              <a:p>
                <a:pPr lvl="0" algn="ctr">
                  <a:buSzPts val="1400"/>
                </a:pPr>
                <a:r>
                  <a:rPr lang="tr-TR" sz="1200" dirty="0" smtClean="0">
                    <a:solidFill>
                      <a:srgbClr val="FFFFFF"/>
                    </a:solidFill>
                    <a:latin typeface="DM Sans 14pt Light" pitchFamily="2" charset="-94"/>
                  </a:rPr>
                  <a:t>Siber Güvenlikte Yapay Zeka</a:t>
                </a:r>
                <a:endParaRPr lang="tr-TR" sz="1200" dirty="0">
                  <a:solidFill>
                    <a:srgbClr val="FFFFFF"/>
                  </a:solidFill>
                  <a:latin typeface="DM Sans 14pt Light" pitchFamily="2" charset="-94"/>
                </a:endParaRPr>
              </a:p>
            </p:txBody>
          </p:sp>
          <p:sp>
            <p:nvSpPr>
              <p:cNvPr id="16" name="Google Shape;9111;p32"/>
              <p:cNvSpPr/>
              <p:nvPr/>
            </p:nvSpPr>
            <p:spPr>
              <a:xfrm>
                <a:off x="1956350" y="1335475"/>
                <a:ext cx="1984950" cy="3034175"/>
              </a:xfrm>
              <a:custGeom>
                <a:avLst/>
                <a:gdLst/>
                <a:ahLst/>
                <a:cxnLst/>
                <a:rect l="l" t="t" r="r" b="b"/>
                <a:pathLst>
                  <a:path w="79398" h="121367" extrusionOk="0">
                    <a:moveTo>
                      <a:pt x="0" y="0"/>
                    </a:moveTo>
                    <a:lnTo>
                      <a:pt x="0" y="35551"/>
                    </a:lnTo>
                    <a:cubicBezTo>
                      <a:pt x="0" y="41778"/>
                      <a:pt x="1940" y="47852"/>
                      <a:pt x="5564" y="52918"/>
                    </a:cubicBezTo>
                    <a:lnTo>
                      <a:pt x="9520" y="58469"/>
                    </a:lnTo>
                    <a:cubicBezTo>
                      <a:pt x="10745" y="59694"/>
                      <a:pt x="10745" y="61672"/>
                      <a:pt x="9520" y="62897"/>
                    </a:cubicBezTo>
                    <a:lnTo>
                      <a:pt x="5564" y="68448"/>
                    </a:lnTo>
                    <a:cubicBezTo>
                      <a:pt x="1952" y="73514"/>
                      <a:pt x="0" y="79588"/>
                      <a:pt x="0" y="85815"/>
                    </a:cubicBezTo>
                    <a:lnTo>
                      <a:pt x="0" y="121366"/>
                    </a:lnTo>
                    <a:lnTo>
                      <a:pt x="68665" y="121366"/>
                    </a:lnTo>
                    <a:lnTo>
                      <a:pt x="68665" y="85815"/>
                    </a:lnTo>
                    <a:cubicBezTo>
                      <a:pt x="68665" y="79588"/>
                      <a:pt x="70605" y="73514"/>
                      <a:pt x="74216" y="68448"/>
                    </a:cubicBezTo>
                    <a:lnTo>
                      <a:pt x="78185" y="62897"/>
                    </a:lnTo>
                    <a:cubicBezTo>
                      <a:pt x="79397" y="61672"/>
                      <a:pt x="79397" y="59694"/>
                      <a:pt x="78185" y="58469"/>
                    </a:cubicBezTo>
                    <a:lnTo>
                      <a:pt x="74216" y="52918"/>
                    </a:lnTo>
                    <a:cubicBezTo>
                      <a:pt x="70605" y="47840"/>
                      <a:pt x="68665" y="41778"/>
                      <a:pt x="68665" y="35551"/>
                    </a:cubicBezTo>
                    <a:lnTo>
                      <a:pt x="68665" y="0"/>
                    </a:lnTo>
                    <a:close/>
                  </a:path>
                </a:pathLst>
              </a:custGeom>
              <a:noFill/>
              <a:ln w="19050" cap="flat" cmpd="sng">
                <a:solidFill>
                  <a:srgbClr val="869FB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tr-TR" sz="1300" b="0" i="0" u="none" strike="noStrike" cap="none" dirty="0" smtClean="0">
                    <a:solidFill>
                      <a:srgbClr val="FFFFFF"/>
                    </a:solidFill>
                    <a:latin typeface="DM Sans 14pt Light" pitchFamily="2" charset="-94"/>
                    <a:sym typeface="Arial"/>
                  </a:rPr>
                  <a:t>Sızma Testi</a:t>
                </a:r>
                <a:endParaRPr sz="1300" b="0" i="0" u="none" strike="noStrike" cap="none" dirty="0">
                  <a:solidFill>
                    <a:srgbClr val="FFFFFF"/>
                  </a:solidFill>
                  <a:latin typeface="DM Sans 14pt Light" pitchFamily="2" charset="-94"/>
                  <a:sym typeface="Arial"/>
                </a:endParaRPr>
              </a:p>
            </p:txBody>
          </p:sp>
        </p:grpSp>
        <p:grpSp>
          <p:nvGrpSpPr>
            <p:cNvPr id="18" name="Google Shape;9109;p32"/>
            <p:cNvGrpSpPr/>
            <p:nvPr/>
          </p:nvGrpSpPr>
          <p:grpSpPr>
            <a:xfrm>
              <a:off x="5488805" y="1288922"/>
              <a:ext cx="2103678" cy="1583014"/>
              <a:chOff x="1956350" y="1335475"/>
              <a:chExt cx="3700510" cy="3034175"/>
            </a:xfrm>
          </p:grpSpPr>
          <p:sp>
            <p:nvSpPr>
              <p:cNvPr id="19" name="Google Shape;9110;p32"/>
              <p:cNvSpPr/>
              <p:nvPr/>
            </p:nvSpPr>
            <p:spPr>
              <a:xfrm>
                <a:off x="3669985" y="1335475"/>
                <a:ext cx="1986875" cy="3034175"/>
              </a:xfrm>
              <a:custGeom>
                <a:avLst/>
                <a:gdLst/>
                <a:ahLst/>
                <a:cxnLst/>
                <a:rect l="l" t="t" r="r" b="b"/>
                <a:pathLst>
                  <a:path w="79475" h="121367" extrusionOk="0">
                    <a:moveTo>
                      <a:pt x="1" y="0"/>
                    </a:moveTo>
                    <a:lnTo>
                      <a:pt x="1" y="38997"/>
                    </a:lnTo>
                    <a:cubicBezTo>
                      <a:pt x="588" y="44011"/>
                      <a:pt x="2425" y="48797"/>
                      <a:pt x="5360" y="52918"/>
                    </a:cubicBezTo>
                    <a:lnTo>
                      <a:pt x="9329" y="58469"/>
                    </a:lnTo>
                    <a:cubicBezTo>
                      <a:pt x="10541" y="59694"/>
                      <a:pt x="10541" y="61672"/>
                      <a:pt x="9329" y="62897"/>
                    </a:cubicBezTo>
                    <a:lnTo>
                      <a:pt x="5360" y="68448"/>
                    </a:lnTo>
                    <a:cubicBezTo>
                      <a:pt x="2425" y="72557"/>
                      <a:pt x="588" y="77355"/>
                      <a:pt x="1" y="82370"/>
                    </a:cubicBezTo>
                    <a:lnTo>
                      <a:pt x="1" y="121366"/>
                    </a:lnTo>
                    <a:lnTo>
                      <a:pt x="68743" y="121366"/>
                    </a:lnTo>
                    <a:lnTo>
                      <a:pt x="68743" y="85815"/>
                    </a:lnTo>
                    <a:cubicBezTo>
                      <a:pt x="68743" y="79588"/>
                      <a:pt x="70682" y="73514"/>
                      <a:pt x="74293" y="68448"/>
                    </a:cubicBezTo>
                    <a:lnTo>
                      <a:pt x="78249" y="62897"/>
                    </a:lnTo>
                    <a:cubicBezTo>
                      <a:pt x="79474" y="61672"/>
                      <a:pt x="79474" y="59694"/>
                      <a:pt x="78249" y="58469"/>
                    </a:cubicBezTo>
                    <a:lnTo>
                      <a:pt x="74293" y="52918"/>
                    </a:lnTo>
                    <a:cubicBezTo>
                      <a:pt x="70669" y="47840"/>
                      <a:pt x="68730" y="41778"/>
                      <a:pt x="68730" y="35551"/>
                    </a:cubicBezTo>
                    <a:lnTo>
                      <a:pt x="68730" y="0"/>
                    </a:lnTo>
                    <a:close/>
                  </a:path>
                </a:pathLst>
              </a:custGeom>
              <a:noFill/>
              <a:ln w="19050" cap="flat" cmpd="sng">
                <a:solidFill>
                  <a:srgbClr val="A5B7C5"/>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tr-TR" sz="1200" b="0" i="0" u="none" strike="noStrike" cap="none" dirty="0" smtClean="0">
                    <a:solidFill>
                      <a:srgbClr val="FFFFFF"/>
                    </a:solidFill>
                    <a:latin typeface="DM Sans 14pt Light" pitchFamily="2" charset="-94"/>
                    <a:sym typeface="Arial"/>
                  </a:rPr>
                  <a:t>7 Gün </a:t>
                </a:r>
              </a:p>
              <a:p>
                <a:pPr marL="0" marR="0" lvl="0" indent="0" algn="ctr" rtl="0">
                  <a:lnSpc>
                    <a:spcPct val="100000"/>
                  </a:lnSpc>
                  <a:spcBef>
                    <a:spcPts val="0"/>
                  </a:spcBef>
                  <a:spcAft>
                    <a:spcPts val="0"/>
                  </a:spcAft>
                  <a:buClr>
                    <a:srgbClr val="000000"/>
                  </a:buClr>
                  <a:buSzPts val="1400"/>
                  <a:buFont typeface="Arial"/>
                  <a:buNone/>
                </a:pPr>
                <a:r>
                  <a:rPr lang="tr-TR" sz="1200" b="0" i="0" u="none" strike="noStrike" cap="none" dirty="0" smtClean="0">
                    <a:solidFill>
                      <a:srgbClr val="FFFFFF"/>
                    </a:solidFill>
                    <a:latin typeface="DM Sans 14pt Light" pitchFamily="2" charset="-94"/>
                    <a:sym typeface="Arial"/>
                  </a:rPr>
                  <a:t>Süreli</a:t>
                </a:r>
                <a:endParaRPr sz="1200" b="0" i="0" u="none" strike="noStrike" cap="none" dirty="0">
                  <a:solidFill>
                    <a:srgbClr val="FFFFFF"/>
                  </a:solidFill>
                  <a:latin typeface="DM Sans 14pt Light" pitchFamily="2" charset="-94"/>
                  <a:sym typeface="Arial"/>
                </a:endParaRPr>
              </a:p>
            </p:txBody>
          </p:sp>
          <p:sp>
            <p:nvSpPr>
              <p:cNvPr id="20" name="Google Shape;9111;p32"/>
              <p:cNvSpPr/>
              <p:nvPr/>
            </p:nvSpPr>
            <p:spPr>
              <a:xfrm>
                <a:off x="1956350" y="1335475"/>
                <a:ext cx="1984950" cy="3034175"/>
              </a:xfrm>
              <a:custGeom>
                <a:avLst/>
                <a:gdLst/>
                <a:ahLst/>
                <a:cxnLst/>
                <a:rect l="l" t="t" r="r" b="b"/>
                <a:pathLst>
                  <a:path w="79398" h="121367" extrusionOk="0">
                    <a:moveTo>
                      <a:pt x="0" y="0"/>
                    </a:moveTo>
                    <a:lnTo>
                      <a:pt x="0" y="35551"/>
                    </a:lnTo>
                    <a:cubicBezTo>
                      <a:pt x="0" y="41778"/>
                      <a:pt x="1940" y="47852"/>
                      <a:pt x="5564" y="52918"/>
                    </a:cubicBezTo>
                    <a:lnTo>
                      <a:pt x="9520" y="58469"/>
                    </a:lnTo>
                    <a:cubicBezTo>
                      <a:pt x="10745" y="59694"/>
                      <a:pt x="10745" y="61672"/>
                      <a:pt x="9520" y="62897"/>
                    </a:cubicBezTo>
                    <a:lnTo>
                      <a:pt x="5564" y="68448"/>
                    </a:lnTo>
                    <a:cubicBezTo>
                      <a:pt x="1952" y="73514"/>
                      <a:pt x="0" y="79588"/>
                      <a:pt x="0" y="85815"/>
                    </a:cubicBezTo>
                    <a:lnTo>
                      <a:pt x="0" y="121366"/>
                    </a:lnTo>
                    <a:lnTo>
                      <a:pt x="68665" y="121366"/>
                    </a:lnTo>
                    <a:lnTo>
                      <a:pt x="68665" y="85815"/>
                    </a:lnTo>
                    <a:cubicBezTo>
                      <a:pt x="68665" y="79588"/>
                      <a:pt x="70605" y="73514"/>
                      <a:pt x="74216" y="68448"/>
                    </a:cubicBezTo>
                    <a:lnTo>
                      <a:pt x="78185" y="62897"/>
                    </a:lnTo>
                    <a:cubicBezTo>
                      <a:pt x="79397" y="61672"/>
                      <a:pt x="79397" y="59694"/>
                      <a:pt x="78185" y="58469"/>
                    </a:cubicBezTo>
                    <a:lnTo>
                      <a:pt x="74216" y="52918"/>
                    </a:lnTo>
                    <a:cubicBezTo>
                      <a:pt x="70605" y="47840"/>
                      <a:pt x="68665" y="41778"/>
                      <a:pt x="68665" y="35551"/>
                    </a:cubicBezTo>
                    <a:lnTo>
                      <a:pt x="68665" y="0"/>
                    </a:lnTo>
                    <a:close/>
                  </a:path>
                </a:pathLst>
              </a:custGeom>
              <a:noFill/>
              <a:ln w="19050" cap="flat" cmpd="sng">
                <a:solidFill>
                  <a:srgbClr val="869FB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tr-TR" sz="1100" b="0" i="0" u="none" strike="noStrike" cap="none" dirty="0" smtClean="0">
                    <a:solidFill>
                      <a:srgbClr val="FFFFFF"/>
                    </a:solidFill>
                    <a:latin typeface="DM Sans 14pt Light" pitchFamily="2" charset="-94"/>
                    <a:sym typeface="Arial"/>
                  </a:rPr>
                  <a:t>Yapay Zeka Modellerinin Yarıştığı CTF</a:t>
                </a:r>
                <a:endParaRPr sz="1100" b="0" i="0" u="none" strike="noStrike" cap="none" dirty="0">
                  <a:solidFill>
                    <a:srgbClr val="FFFFFF"/>
                  </a:solidFill>
                  <a:latin typeface="DM Sans 14pt Light" pitchFamily="2" charset="-94"/>
                  <a:sym typeface="Arial"/>
                </a:endParaRPr>
              </a:p>
            </p:txBody>
          </p:sp>
        </p:grpSp>
      </p:grpSp>
      <p:grpSp>
        <p:nvGrpSpPr>
          <p:cNvPr id="42" name="Grup 41"/>
          <p:cNvGrpSpPr/>
          <p:nvPr/>
        </p:nvGrpSpPr>
        <p:grpSpPr>
          <a:xfrm>
            <a:off x="933147" y="1707470"/>
            <a:ext cx="7213184" cy="732864"/>
            <a:chOff x="931240" y="3081658"/>
            <a:chExt cx="7213184" cy="732864"/>
          </a:xfrm>
        </p:grpSpPr>
        <p:sp>
          <p:nvSpPr>
            <p:cNvPr id="43" name="Unvan 1"/>
            <p:cNvSpPr txBox="1">
              <a:spLocks/>
            </p:cNvSpPr>
            <p:nvPr/>
          </p:nvSpPr>
          <p:spPr>
            <a:xfrm>
              <a:off x="931240" y="3081658"/>
              <a:ext cx="1031838" cy="732864"/>
            </a:xfrm>
            <a:prstGeom prst="rect">
              <a:avLst/>
            </a:prstGeom>
            <a:ln w="12700">
              <a:solidFill>
                <a:srgbClr val="FF0000"/>
              </a:solidFill>
            </a:ln>
          </p:spPr>
          <p:style>
            <a:lnRef idx="2">
              <a:schemeClr val="accent6"/>
            </a:lnRef>
            <a:fillRef idx="1">
              <a:schemeClr val="lt1"/>
            </a:fillRef>
            <a:effectRef idx="0">
              <a:schemeClr val="accent6"/>
            </a:effectRef>
            <a:fontRef idx="minor">
              <a:schemeClr val="dk1"/>
            </a:fontRef>
          </p:style>
          <p:txBody>
            <a:bodyPr anchor="ctr">
              <a:noAutofit/>
            </a:bodyPr>
            <a:lstStyle>
              <a:lvl1pPr algn="l" defTabSz="1425550" rtl="0" eaLnBrk="1" latinLnBrk="0" hangingPunct="1">
                <a:lnSpc>
                  <a:spcPct val="90000"/>
                </a:lnSpc>
                <a:spcBef>
                  <a:spcPct val="0"/>
                </a:spcBef>
                <a:buNone/>
                <a:defRPr sz="6860" kern="1200">
                  <a:solidFill>
                    <a:schemeClr val="tx1"/>
                  </a:solidFill>
                  <a:latin typeface="+mj-lt"/>
                  <a:ea typeface="+mj-ea"/>
                  <a:cs typeface="+mj-cs"/>
                </a:defRPr>
              </a:lvl1pPr>
            </a:lstStyle>
            <a:p>
              <a:pPr algn="ctr">
                <a:spcBef>
                  <a:spcPts val="600"/>
                </a:spcBef>
                <a:spcAft>
                  <a:spcPts val="600"/>
                </a:spcAft>
              </a:pPr>
              <a:r>
                <a:rPr lang="tr-TR" sz="1200" b="1" dirty="0" smtClean="0">
                  <a:solidFill>
                    <a:srgbClr val="FFFFFF"/>
                  </a:solidFill>
                  <a:latin typeface="Rajdhani"/>
                  <a:ea typeface="Rajdhani"/>
                  <a:cs typeface="Rajdhani"/>
                  <a:sym typeface="Rajdhani"/>
                </a:rPr>
                <a:t>Tüm ülke genelinde</a:t>
              </a:r>
              <a:endParaRPr lang="tr-TR" sz="1200" b="1" dirty="0">
                <a:solidFill>
                  <a:srgbClr val="FFFFFF"/>
                </a:solidFill>
                <a:latin typeface="Rajdhani"/>
                <a:ea typeface="Rajdhani"/>
                <a:cs typeface="Rajdhani"/>
                <a:sym typeface="Rajdhani"/>
              </a:endParaRPr>
            </a:p>
          </p:txBody>
        </p:sp>
        <p:sp>
          <p:nvSpPr>
            <p:cNvPr id="44" name="Unvan 1"/>
            <p:cNvSpPr txBox="1">
              <a:spLocks/>
            </p:cNvSpPr>
            <p:nvPr/>
          </p:nvSpPr>
          <p:spPr>
            <a:xfrm>
              <a:off x="1962633" y="3081658"/>
              <a:ext cx="1031838" cy="732864"/>
            </a:xfrm>
            <a:prstGeom prst="rect">
              <a:avLst/>
            </a:prstGeom>
            <a:ln w="12700">
              <a:solidFill>
                <a:srgbClr val="FF0000"/>
              </a:solidFill>
            </a:ln>
          </p:spPr>
          <p:style>
            <a:lnRef idx="2">
              <a:schemeClr val="accent6"/>
            </a:lnRef>
            <a:fillRef idx="1">
              <a:schemeClr val="lt1"/>
            </a:fillRef>
            <a:effectRef idx="0">
              <a:schemeClr val="accent6"/>
            </a:effectRef>
            <a:fontRef idx="minor">
              <a:schemeClr val="dk1"/>
            </a:fontRef>
          </p:style>
          <p:txBody>
            <a:bodyPr anchor="ctr">
              <a:noAutofit/>
            </a:bodyPr>
            <a:lstStyle>
              <a:lvl1pPr algn="l" defTabSz="1425550" rtl="0" eaLnBrk="1" latinLnBrk="0" hangingPunct="1">
                <a:lnSpc>
                  <a:spcPct val="90000"/>
                </a:lnSpc>
                <a:spcBef>
                  <a:spcPct val="0"/>
                </a:spcBef>
                <a:buNone/>
                <a:defRPr sz="6860" kern="1200">
                  <a:solidFill>
                    <a:schemeClr val="tx1"/>
                  </a:solidFill>
                  <a:latin typeface="+mj-lt"/>
                  <a:ea typeface="+mj-ea"/>
                  <a:cs typeface="+mj-cs"/>
                </a:defRPr>
              </a:lvl1pPr>
            </a:lstStyle>
            <a:p>
              <a:pPr algn="ctr">
                <a:spcBef>
                  <a:spcPts val="600"/>
                </a:spcBef>
                <a:spcAft>
                  <a:spcPts val="600"/>
                </a:spcAft>
              </a:pPr>
              <a:r>
                <a:rPr lang="tr-TR" sz="1200" b="1" dirty="0" smtClean="0">
                  <a:solidFill>
                    <a:srgbClr val="FFFFFF"/>
                  </a:solidFill>
                  <a:latin typeface="Rajdhani"/>
                  <a:ea typeface="Rajdhani"/>
                  <a:cs typeface="Rajdhani"/>
                  <a:sym typeface="Rajdhani"/>
                </a:rPr>
                <a:t>Sınavsız Eğitim Süreci</a:t>
              </a:r>
              <a:endParaRPr lang="tr-TR" sz="1200" b="1" dirty="0">
                <a:solidFill>
                  <a:srgbClr val="FFFFFF"/>
                </a:solidFill>
                <a:latin typeface="Rajdhani"/>
                <a:ea typeface="Rajdhani"/>
                <a:cs typeface="Rajdhani"/>
                <a:sym typeface="Rajdhani"/>
              </a:endParaRPr>
            </a:p>
          </p:txBody>
        </p:sp>
        <p:sp>
          <p:nvSpPr>
            <p:cNvPr id="45" name="Unvan 1"/>
            <p:cNvSpPr txBox="1">
              <a:spLocks/>
            </p:cNvSpPr>
            <p:nvPr/>
          </p:nvSpPr>
          <p:spPr>
            <a:xfrm>
              <a:off x="2994026" y="3081658"/>
              <a:ext cx="1031838" cy="732864"/>
            </a:xfrm>
            <a:prstGeom prst="rect">
              <a:avLst/>
            </a:prstGeom>
            <a:ln w="12700">
              <a:solidFill>
                <a:srgbClr val="FF0000"/>
              </a:solidFill>
            </a:ln>
          </p:spPr>
          <p:style>
            <a:lnRef idx="2">
              <a:schemeClr val="accent6"/>
            </a:lnRef>
            <a:fillRef idx="1">
              <a:schemeClr val="lt1"/>
            </a:fillRef>
            <a:effectRef idx="0">
              <a:schemeClr val="accent6"/>
            </a:effectRef>
            <a:fontRef idx="minor">
              <a:schemeClr val="dk1"/>
            </a:fontRef>
          </p:style>
          <p:txBody>
            <a:bodyPr anchor="ctr">
              <a:noAutofit/>
            </a:bodyPr>
            <a:lstStyle>
              <a:lvl1pPr algn="l" defTabSz="1425550" rtl="0" eaLnBrk="1" latinLnBrk="0" hangingPunct="1">
                <a:lnSpc>
                  <a:spcPct val="90000"/>
                </a:lnSpc>
                <a:spcBef>
                  <a:spcPct val="0"/>
                </a:spcBef>
                <a:buNone/>
                <a:defRPr sz="6860" kern="1200">
                  <a:solidFill>
                    <a:schemeClr val="tx1"/>
                  </a:solidFill>
                  <a:latin typeface="+mj-lt"/>
                  <a:ea typeface="+mj-ea"/>
                  <a:cs typeface="+mj-cs"/>
                </a:defRPr>
              </a:lvl1pPr>
            </a:lstStyle>
            <a:p>
              <a:pPr algn="ctr">
                <a:spcBef>
                  <a:spcPts val="600"/>
                </a:spcBef>
                <a:spcAft>
                  <a:spcPts val="600"/>
                </a:spcAft>
              </a:pPr>
              <a:r>
                <a:rPr lang="tr-TR" sz="1200" b="1" dirty="0" smtClean="0">
                  <a:solidFill>
                    <a:srgbClr val="FFFFFF"/>
                  </a:solidFill>
                  <a:latin typeface="Rajdhani"/>
                  <a:ea typeface="Rajdhani"/>
                  <a:cs typeface="Rajdhani"/>
                  <a:sym typeface="Rajdhani"/>
                </a:rPr>
                <a:t>Tüm illerde aynı anda</a:t>
              </a:r>
              <a:endParaRPr lang="tr-TR" sz="1200" b="1" dirty="0">
                <a:solidFill>
                  <a:srgbClr val="FFFFFF"/>
                </a:solidFill>
                <a:latin typeface="Rajdhani"/>
                <a:ea typeface="Rajdhani"/>
                <a:cs typeface="Rajdhani"/>
                <a:sym typeface="Rajdhani"/>
              </a:endParaRPr>
            </a:p>
          </p:txBody>
        </p:sp>
        <p:sp>
          <p:nvSpPr>
            <p:cNvPr id="46" name="Unvan 1"/>
            <p:cNvSpPr txBox="1">
              <a:spLocks/>
            </p:cNvSpPr>
            <p:nvPr/>
          </p:nvSpPr>
          <p:spPr>
            <a:xfrm>
              <a:off x="4023820" y="3081658"/>
              <a:ext cx="1031838" cy="732864"/>
            </a:xfrm>
            <a:prstGeom prst="rect">
              <a:avLst/>
            </a:prstGeom>
            <a:ln w="12700">
              <a:solidFill>
                <a:srgbClr val="FF0000"/>
              </a:solidFill>
            </a:ln>
          </p:spPr>
          <p:style>
            <a:lnRef idx="2">
              <a:schemeClr val="accent6"/>
            </a:lnRef>
            <a:fillRef idx="1">
              <a:schemeClr val="lt1"/>
            </a:fillRef>
            <a:effectRef idx="0">
              <a:schemeClr val="accent6"/>
            </a:effectRef>
            <a:fontRef idx="minor">
              <a:schemeClr val="dk1"/>
            </a:fontRef>
          </p:style>
          <p:txBody>
            <a:bodyPr anchor="ctr">
              <a:noAutofit/>
            </a:bodyPr>
            <a:lstStyle>
              <a:lvl1pPr algn="l" defTabSz="1425550" rtl="0" eaLnBrk="1" latinLnBrk="0" hangingPunct="1">
                <a:lnSpc>
                  <a:spcPct val="90000"/>
                </a:lnSpc>
                <a:spcBef>
                  <a:spcPct val="0"/>
                </a:spcBef>
                <a:buNone/>
                <a:defRPr sz="6860" kern="1200">
                  <a:solidFill>
                    <a:schemeClr val="tx1"/>
                  </a:solidFill>
                  <a:latin typeface="+mj-lt"/>
                  <a:ea typeface="+mj-ea"/>
                  <a:cs typeface="+mj-cs"/>
                </a:defRPr>
              </a:lvl1pPr>
            </a:lstStyle>
            <a:p>
              <a:pPr algn="ctr">
                <a:spcBef>
                  <a:spcPts val="600"/>
                </a:spcBef>
                <a:spcAft>
                  <a:spcPts val="600"/>
                </a:spcAft>
              </a:pPr>
              <a:r>
                <a:rPr lang="tr-TR" sz="1200" b="1" dirty="0" smtClean="0">
                  <a:solidFill>
                    <a:srgbClr val="FFFFFF"/>
                  </a:solidFill>
                  <a:latin typeface="Rajdhani"/>
                  <a:ea typeface="Rajdhani"/>
                  <a:cs typeface="Rajdhani"/>
                  <a:sym typeface="Rajdhani"/>
                </a:rPr>
                <a:t>1. Eğitim</a:t>
              </a:r>
              <a:endParaRPr lang="tr-TR" sz="1200" b="1" dirty="0">
                <a:solidFill>
                  <a:srgbClr val="FFFFFF"/>
                </a:solidFill>
                <a:latin typeface="Rajdhani"/>
                <a:ea typeface="Rajdhani"/>
                <a:cs typeface="Rajdhani"/>
                <a:sym typeface="Rajdhani"/>
              </a:endParaRPr>
            </a:p>
          </p:txBody>
        </p:sp>
        <p:sp>
          <p:nvSpPr>
            <p:cNvPr id="47" name="Unvan 1"/>
            <p:cNvSpPr txBox="1">
              <a:spLocks/>
            </p:cNvSpPr>
            <p:nvPr/>
          </p:nvSpPr>
          <p:spPr>
            <a:xfrm>
              <a:off x="5057428" y="3081658"/>
              <a:ext cx="1031838" cy="732864"/>
            </a:xfrm>
            <a:prstGeom prst="rect">
              <a:avLst/>
            </a:prstGeom>
            <a:ln w="12700">
              <a:solidFill>
                <a:srgbClr val="FF0000"/>
              </a:solidFill>
            </a:ln>
          </p:spPr>
          <p:style>
            <a:lnRef idx="2">
              <a:schemeClr val="accent6"/>
            </a:lnRef>
            <a:fillRef idx="1">
              <a:schemeClr val="lt1"/>
            </a:fillRef>
            <a:effectRef idx="0">
              <a:schemeClr val="accent6"/>
            </a:effectRef>
            <a:fontRef idx="minor">
              <a:schemeClr val="dk1"/>
            </a:fontRef>
          </p:style>
          <p:txBody>
            <a:bodyPr anchor="ctr">
              <a:noAutofit/>
            </a:bodyPr>
            <a:lstStyle>
              <a:lvl1pPr algn="l" defTabSz="1425550" rtl="0" eaLnBrk="1" latinLnBrk="0" hangingPunct="1">
                <a:lnSpc>
                  <a:spcPct val="90000"/>
                </a:lnSpc>
                <a:spcBef>
                  <a:spcPct val="0"/>
                </a:spcBef>
                <a:buNone/>
                <a:defRPr sz="6860" kern="1200">
                  <a:solidFill>
                    <a:schemeClr val="tx1"/>
                  </a:solidFill>
                  <a:latin typeface="+mj-lt"/>
                  <a:ea typeface="+mj-ea"/>
                  <a:cs typeface="+mj-cs"/>
                </a:defRPr>
              </a:lvl1pPr>
            </a:lstStyle>
            <a:p>
              <a:pPr algn="ctr">
                <a:spcBef>
                  <a:spcPts val="600"/>
                </a:spcBef>
                <a:spcAft>
                  <a:spcPts val="600"/>
                </a:spcAft>
              </a:pPr>
              <a:r>
                <a:rPr lang="tr-TR" sz="1200" b="1" dirty="0" smtClean="0">
                  <a:solidFill>
                    <a:srgbClr val="FFFFFF"/>
                  </a:solidFill>
                  <a:latin typeface="Rajdhani"/>
                  <a:ea typeface="Rajdhani"/>
                  <a:cs typeface="Rajdhani"/>
                  <a:sym typeface="Rajdhani"/>
                </a:rPr>
                <a:t>2. Eğitim</a:t>
              </a:r>
              <a:endParaRPr lang="tr-TR" sz="1200" b="1" dirty="0">
                <a:solidFill>
                  <a:srgbClr val="FFFFFF"/>
                </a:solidFill>
                <a:latin typeface="Rajdhani"/>
                <a:ea typeface="Rajdhani"/>
                <a:cs typeface="Rajdhani"/>
                <a:sym typeface="Rajdhani"/>
              </a:endParaRPr>
            </a:p>
          </p:txBody>
        </p:sp>
        <p:sp>
          <p:nvSpPr>
            <p:cNvPr id="48" name="Unvan 1"/>
            <p:cNvSpPr txBox="1">
              <a:spLocks/>
            </p:cNvSpPr>
            <p:nvPr/>
          </p:nvSpPr>
          <p:spPr>
            <a:xfrm>
              <a:off x="6085007" y="3081658"/>
              <a:ext cx="1031838" cy="732864"/>
            </a:xfrm>
            <a:prstGeom prst="rect">
              <a:avLst/>
            </a:prstGeom>
            <a:ln w="12700">
              <a:solidFill>
                <a:srgbClr val="FF0000"/>
              </a:solidFill>
            </a:ln>
          </p:spPr>
          <p:style>
            <a:lnRef idx="2">
              <a:schemeClr val="accent6"/>
            </a:lnRef>
            <a:fillRef idx="1">
              <a:schemeClr val="lt1"/>
            </a:fillRef>
            <a:effectRef idx="0">
              <a:schemeClr val="accent6"/>
            </a:effectRef>
            <a:fontRef idx="minor">
              <a:schemeClr val="dk1"/>
            </a:fontRef>
          </p:style>
          <p:txBody>
            <a:bodyPr anchor="ctr">
              <a:noAutofit/>
            </a:bodyPr>
            <a:lstStyle>
              <a:lvl1pPr algn="l" defTabSz="1425550" rtl="0" eaLnBrk="1" latinLnBrk="0" hangingPunct="1">
                <a:lnSpc>
                  <a:spcPct val="90000"/>
                </a:lnSpc>
                <a:spcBef>
                  <a:spcPct val="0"/>
                </a:spcBef>
                <a:buNone/>
                <a:defRPr sz="6860" kern="1200">
                  <a:solidFill>
                    <a:schemeClr val="tx1"/>
                  </a:solidFill>
                  <a:latin typeface="+mj-lt"/>
                  <a:ea typeface="+mj-ea"/>
                  <a:cs typeface="+mj-cs"/>
                </a:defRPr>
              </a:lvl1pPr>
            </a:lstStyle>
            <a:p>
              <a:pPr algn="ctr">
                <a:spcBef>
                  <a:spcPts val="600"/>
                </a:spcBef>
                <a:spcAft>
                  <a:spcPts val="600"/>
                </a:spcAft>
              </a:pPr>
              <a:r>
                <a:rPr lang="tr-TR" sz="1000" b="1" dirty="0" err="1" smtClean="0">
                  <a:solidFill>
                    <a:srgbClr val="FFFFFF"/>
                  </a:solidFill>
                  <a:latin typeface="Rajdhani"/>
                  <a:ea typeface="Rajdhani"/>
                  <a:cs typeface="Rajdhani"/>
                  <a:sym typeface="Rajdhani"/>
                </a:rPr>
                <a:t>BootCamp</a:t>
              </a:r>
              <a:r>
                <a:rPr lang="tr-TR" sz="1000" b="1" dirty="0" smtClean="0">
                  <a:solidFill>
                    <a:srgbClr val="FFFFFF"/>
                  </a:solidFill>
                  <a:latin typeface="Rajdhani"/>
                  <a:ea typeface="Rajdhani"/>
                  <a:cs typeface="Rajdhani"/>
                  <a:sym typeface="Rajdhani"/>
                </a:rPr>
                <a:t> Yarışması</a:t>
              </a:r>
              <a:endParaRPr lang="tr-TR" sz="1000" b="1" dirty="0">
                <a:solidFill>
                  <a:srgbClr val="FFFFFF"/>
                </a:solidFill>
                <a:latin typeface="Rajdhani"/>
                <a:ea typeface="Rajdhani"/>
                <a:cs typeface="Rajdhani"/>
                <a:sym typeface="Rajdhani"/>
              </a:endParaRPr>
            </a:p>
          </p:txBody>
        </p:sp>
        <p:sp>
          <p:nvSpPr>
            <p:cNvPr id="49" name="Unvan 1"/>
            <p:cNvSpPr txBox="1">
              <a:spLocks/>
            </p:cNvSpPr>
            <p:nvPr/>
          </p:nvSpPr>
          <p:spPr>
            <a:xfrm>
              <a:off x="7112586" y="3081658"/>
              <a:ext cx="1031838" cy="732864"/>
            </a:xfrm>
            <a:prstGeom prst="rect">
              <a:avLst/>
            </a:prstGeom>
            <a:ln w="12700">
              <a:solidFill>
                <a:srgbClr val="FF0000"/>
              </a:solidFill>
            </a:ln>
          </p:spPr>
          <p:style>
            <a:lnRef idx="2">
              <a:schemeClr val="accent6"/>
            </a:lnRef>
            <a:fillRef idx="1">
              <a:schemeClr val="lt1"/>
            </a:fillRef>
            <a:effectRef idx="0">
              <a:schemeClr val="accent6"/>
            </a:effectRef>
            <a:fontRef idx="minor">
              <a:schemeClr val="dk1"/>
            </a:fontRef>
          </p:style>
          <p:txBody>
            <a:bodyPr anchor="ctr">
              <a:noAutofit/>
            </a:bodyPr>
            <a:lstStyle>
              <a:lvl1pPr algn="l" defTabSz="1425550" rtl="0" eaLnBrk="1" latinLnBrk="0" hangingPunct="1">
                <a:lnSpc>
                  <a:spcPct val="90000"/>
                </a:lnSpc>
                <a:spcBef>
                  <a:spcPct val="0"/>
                </a:spcBef>
                <a:buNone/>
                <a:defRPr sz="6860" kern="1200">
                  <a:solidFill>
                    <a:schemeClr val="tx1"/>
                  </a:solidFill>
                  <a:latin typeface="+mj-lt"/>
                  <a:ea typeface="+mj-ea"/>
                  <a:cs typeface="+mj-cs"/>
                </a:defRPr>
              </a:lvl1pPr>
            </a:lstStyle>
            <a:p>
              <a:pPr algn="ctr">
                <a:spcBef>
                  <a:spcPts val="600"/>
                </a:spcBef>
                <a:spcAft>
                  <a:spcPts val="600"/>
                </a:spcAft>
              </a:pPr>
              <a:r>
                <a:rPr lang="tr-TR" sz="1000" b="1" dirty="0" smtClean="0">
                  <a:solidFill>
                    <a:srgbClr val="FFFFFF"/>
                  </a:solidFill>
                  <a:latin typeface="Rajdhani"/>
                  <a:ea typeface="Rajdhani"/>
                  <a:cs typeface="Rajdhani"/>
                  <a:sym typeface="Rajdhani"/>
                </a:rPr>
                <a:t>Siber Vatan </a:t>
              </a:r>
              <a:r>
                <a:rPr lang="tr-TR" sz="1000" b="1" dirty="0" err="1" smtClean="0">
                  <a:solidFill>
                    <a:srgbClr val="FFFFFF"/>
                  </a:solidFill>
                  <a:latin typeface="Rajdhani"/>
                  <a:ea typeface="Rajdhani"/>
                  <a:cs typeface="Rajdhani"/>
                  <a:sym typeface="Rajdhani"/>
                </a:rPr>
                <a:t>BootCamp</a:t>
              </a:r>
              <a:endParaRPr lang="tr-TR" sz="1000" b="1" dirty="0">
                <a:solidFill>
                  <a:srgbClr val="FFFFFF"/>
                </a:solidFill>
                <a:latin typeface="Rajdhani"/>
                <a:ea typeface="Rajdhani"/>
                <a:cs typeface="Rajdhani"/>
                <a:sym typeface="Rajdhani"/>
              </a:endParaRPr>
            </a:p>
          </p:txBody>
        </p:sp>
      </p:grpSp>
      <p:sp>
        <p:nvSpPr>
          <p:cNvPr id="25" name="İçerik Yer Tutucusu 2"/>
          <p:cNvSpPr txBox="1">
            <a:spLocks/>
          </p:cNvSpPr>
          <p:nvPr/>
        </p:nvSpPr>
        <p:spPr>
          <a:xfrm>
            <a:off x="429027" y="68823"/>
            <a:ext cx="5612544" cy="1168187"/>
          </a:xfrm>
          <a:prstGeom prst="rect">
            <a:avLst/>
          </a:prstGeom>
          <a:solidFill>
            <a:srgbClr val="03455D">
              <a:alpha val="0"/>
            </a:srgbClr>
          </a:solidFill>
        </p:spPr>
        <p:txBody>
          <a:bodyPr anchor="ctr">
            <a:noAutofit/>
          </a:bodyPr>
          <a:lstStyle>
            <a:lvl1pPr marL="342909" indent="-342909" algn="l" defTabSz="914422" rtl="0" eaLnBrk="1" latinLnBrk="0" hangingPunct="1">
              <a:spcBef>
                <a:spcPct val="20000"/>
              </a:spcBef>
              <a:buFont typeface="Arial" panose="020B0604020202020204" pitchFamily="34" charset="0"/>
              <a:buChar char="•"/>
              <a:defRPr sz="3200" kern="1200">
                <a:solidFill>
                  <a:schemeClr val="tx1"/>
                </a:solidFill>
                <a:latin typeface="Segoe UI" panose="020B0502040204020203" pitchFamily="34" charset="0"/>
                <a:ea typeface="+mn-ea"/>
                <a:cs typeface="Segoe UI" panose="020B0502040204020203" pitchFamily="34" charset="0"/>
              </a:defRPr>
            </a:lvl1pPr>
            <a:lvl2pPr marL="742969" indent="-285756" algn="l" defTabSz="914422" rtl="0" eaLnBrk="1" latinLnBrk="0" hangingPunct="1">
              <a:spcBef>
                <a:spcPct val="20000"/>
              </a:spcBef>
              <a:buFont typeface="Arial" panose="020B0604020202020204" pitchFamily="34" charset="0"/>
              <a:buChar char="–"/>
              <a:defRPr sz="2800" kern="1200">
                <a:solidFill>
                  <a:schemeClr val="tx1"/>
                </a:solidFill>
                <a:latin typeface="Segoe UI" panose="020B0502040204020203" pitchFamily="34" charset="0"/>
                <a:ea typeface="+mn-ea"/>
                <a:cs typeface="Segoe UI" panose="020B0502040204020203" pitchFamily="34" charset="0"/>
              </a:defRPr>
            </a:lvl2pPr>
            <a:lvl3pPr marL="1143028" indent="-228606" algn="l" defTabSz="914422" rtl="0" eaLnBrk="1" latinLnBrk="0" hangingPunct="1">
              <a:spcBef>
                <a:spcPct val="20000"/>
              </a:spcBef>
              <a:buFont typeface="Arial" panose="020B0604020202020204" pitchFamily="34" charset="0"/>
              <a:buChar char="•"/>
              <a:defRPr sz="2400" kern="1200">
                <a:solidFill>
                  <a:schemeClr val="tx1"/>
                </a:solidFill>
                <a:latin typeface="Segoe UI" panose="020B0502040204020203" pitchFamily="34" charset="0"/>
                <a:ea typeface="+mn-ea"/>
                <a:cs typeface="Segoe UI" panose="020B0502040204020203" pitchFamily="34" charset="0"/>
              </a:defRPr>
            </a:lvl3pPr>
            <a:lvl4pPr marL="1600240" indent="-228606" algn="l" defTabSz="914422" rtl="0" eaLnBrk="1" latinLnBrk="0" hangingPunct="1">
              <a:spcBef>
                <a:spcPct val="20000"/>
              </a:spcBef>
              <a:buFont typeface="Arial" panose="020B0604020202020204" pitchFamily="34" charset="0"/>
              <a:buChar char="–"/>
              <a:defRPr sz="2000" kern="1200">
                <a:solidFill>
                  <a:schemeClr val="tx1"/>
                </a:solidFill>
                <a:latin typeface="Segoe UI" panose="020B0502040204020203" pitchFamily="34" charset="0"/>
                <a:ea typeface="+mn-ea"/>
                <a:cs typeface="Segoe UI" panose="020B0502040204020203" pitchFamily="34" charset="0"/>
              </a:defRPr>
            </a:lvl4pPr>
            <a:lvl5pPr marL="2057451" indent="-228606" algn="l" defTabSz="914422" rtl="0" eaLnBrk="1" latinLnBrk="0" hangingPunct="1">
              <a:spcBef>
                <a:spcPct val="20000"/>
              </a:spcBef>
              <a:buFont typeface="Arial" panose="020B0604020202020204" pitchFamily="34" charset="0"/>
              <a:buChar char="»"/>
              <a:defRPr sz="2000" kern="1200">
                <a:solidFill>
                  <a:schemeClr val="tx1"/>
                </a:solidFill>
                <a:latin typeface="Segoe UI" panose="020B0502040204020203" pitchFamily="34" charset="0"/>
                <a:ea typeface="+mn-ea"/>
                <a:cs typeface="Segoe UI" panose="020B0502040204020203" pitchFamily="34" charset="0"/>
              </a:defRPr>
            </a:lvl5pPr>
            <a:lvl6pPr marL="2514664" indent="-228606" algn="l" defTabSz="91442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74" indent="-228606" algn="l" defTabSz="91442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86" indent="-228606" algn="l" defTabSz="91442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97" indent="-228606" algn="l" defTabSz="91442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14000"/>
              </a:lnSpc>
              <a:spcBef>
                <a:spcPts val="0"/>
              </a:spcBef>
              <a:spcAft>
                <a:spcPts val="600"/>
              </a:spcAft>
              <a:buClr>
                <a:srgbClr val="FFFFFF"/>
              </a:buClr>
              <a:buNone/>
            </a:pPr>
            <a:r>
              <a:rPr lang="tr-TR" sz="3600" b="1" dirty="0" smtClean="0">
                <a:solidFill>
                  <a:srgbClr val="FF0000"/>
                </a:solidFill>
                <a:latin typeface="DEGON STUZ" panose="02000500000000000000" pitchFamily="50" charset="0"/>
                <a:ea typeface="Segoe UI Black" panose="020B0A02040204020203" pitchFamily="34" charset="0"/>
                <a:cs typeface="Calibri Light" panose="020F0302020204030204" pitchFamily="34" charset="0"/>
              </a:rPr>
              <a:t>SÜREÇ</a:t>
            </a:r>
          </a:p>
        </p:txBody>
      </p:sp>
    </p:spTree>
    <p:extLst>
      <p:ext uri="{BB962C8B-B14F-4D97-AF65-F5344CB8AC3E}">
        <p14:creationId xmlns:p14="http://schemas.microsoft.com/office/powerpoint/2010/main" val="210648094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645"/>
        <p:cNvGrpSpPr/>
        <p:nvPr/>
      </p:nvGrpSpPr>
      <p:grpSpPr>
        <a:xfrm>
          <a:off x="0" y="0"/>
          <a:ext cx="0" cy="0"/>
          <a:chOff x="0" y="0"/>
          <a:chExt cx="0" cy="0"/>
        </a:xfrm>
      </p:grpSpPr>
      <p:grpSp>
        <p:nvGrpSpPr>
          <p:cNvPr id="5" name="Grup 4"/>
          <p:cNvGrpSpPr/>
          <p:nvPr/>
        </p:nvGrpSpPr>
        <p:grpSpPr>
          <a:xfrm>
            <a:off x="134353" y="1293296"/>
            <a:ext cx="8641541" cy="2951337"/>
            <a:chOff x="199663" y="1580664"/>
            <a:chExt cx="8641541" cy="2951337"/>
          </a:xfrm>
        </p:grpSpPr>
        <p:sp>
          <p:nvSpPr>
            <p:cNvPr id="97" name="Google Shape;9020;p31"/>
            <p:cNvSpPr/>
            <p:nvPr/>
          </p:nvSpPr>
          <p:spPr>
            <a:xfrm>
              <a:off x="1468358" y="3832746"/>
              <a:ext cx="7200000" cy="57539"/>
            </a:xfrm>
            <a:custGeom>
              <a:avLst/>
              <a:gdLst/>
              <a:ahLst/>
              <a:cxnLst/>
              <a:rect l="l" t="t" r="r" b="b"/>
              <a:pathLst>
                <a:path w="180762" h="2156" extrusionOk="0">
                  <a:moveTo>
                    <a:pt x="1072" y="0"/>
                  </a:moveTo>
                  <a:cubicBezTo>
                    <a:pt x="477" y="0"/>
                    <a:pt x="1" y="489"/>
                    <a:pt x="1" y="1084"/>
                  </a:cubicBezTo>
                  <a:cubicBezTo>
                    <a:pt x="1" y="1679"/>
                    <a:pt x="477" y="2156"/>
                    <a:pt x="1072" y="2156"/>
                  </a:cubicBezTo>
                  <a:lnTo>
                    <a:pt x="179678" y="2156"/>
                  </a:lnTo>
                  <a:cubicBezTo>
                    <a:pt x="180273" y="2156"/>
                    <a:pt x="180761" y="1679"/>
                    <a:pt x="180761" y="1084"/>
                  </a:cubicBezTo>
                  <a:cubicBezTo>
                    <a:pt x="180761" y="489"/>
                    <a:pt x="180273" y="0"/>
                    <a:pt x="179678" y="0"/>
                  </a:cubicBezTo>
                  <a:close/>
                </a:path>
              </a:pathLst>
            </a:custGeom>
            <a:solidFill>
              <a:srgbClr val="37495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00"/>
                <a:buFont typeface="Arial"/>
                <a:buNone/>
              </a:pPr>
              <a:endParaRPr sz="800" b="0" i="0" u="none" strike="noStrike" cap="none">
                <a:solidFill>
                  <a:srgbClr val="FFFFFF"/>
                </a:solidFill>
                <a:latin typeface="Arial"/>
                <a:ea typeface="Arial"/>
                <a:cs typeface="Arial"/>
                <a:sym typeface="Arial"/>
              </a:endParaRPr>
            </a:p>
          </p:txBody>
        </p:sp>
        <p:sp>
          <p:nvSpPr>
            <p:cNvPr id="96" name="Google Shape;9024;p31"/>
            <p:cNvSpPr/>
            <p:nvPr/>
          </p:nvSpPr>
          <p:spPr>
            <a:xfrm>
              <a:off x="4043823" y="3828878"/>
              <a:ext cx="2412000" cy="57539"/>
            </a:xfrm>
            <a:custGeom>
              <a:avLst/>
              <a:gdLst/>
              <a:ahLst/>
              <a:cxnLst/>
              <a:rect l="l" t="t" r="r" b="b"/>
              <a:pathLst>
                <a:path w="81797" h="2156" extrusionOk="0">
                  <a:moveTo>
                    <a:pt x="1084" y="1"/>
                  </a:moveTo>
                  <a:cubicBezTo>
                    <a:pt x="488" y="1"/>
                    <a:pt x="0" y="489"/>
                    <a:pt x="12" y="1084"/>
                  </a:cubicBezTo>
                  <a:cubicBezTo>
                    <a:pt x="12" y="1679"/>
                    <a:pt x="488" y="2156"/>
                    <a:pt x="1084" y="2156"/>
                  </a:cubicBezTo>
                  <a:lnTo>
                    <a:pt x="80713" y="2156"/>
                  </a:lnTo>
                  <a:cubicBezTo>
                    <a:pt x="81308" y="2156"/>
                    <a:pt x="81796" y="1679"/>
                    <a:pt x="81796" y="1084"/>
                  </a:cubicBezTo>
                  <a:cubicBezTo>
                    <a:pt x="81796" y="489"/>
                    <a:pt x="81308" y="1"/>
                    <a:pt x="80713" y="1"/>
                  </a:cubicBezTo>
                  <a:close/>
                </a:path>
              </a:pathLst>
            </a:custGeom>
            <a:solidFill>
              <a:srgbClr val="D7DFE5">
                <a:alpha val="65882"/>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00"/>
                <a:buFont typeface="Arial"/>
                <a:buNone/>
              </a:pPr>
              <a:endParaRPr sz="800" b="0" i="0" u="none" strike="noStrike" cap="none">
                <a:solidFill>
                  <a:srgbClr val="FFFFFF"/>
                </a:solidFill>
                <a:latin typeface="Arial"/>
                <a:ea typeface="Arial"/>
                <a:cs typeface="Arial"/>
                <a:sym typeface="Arial"/>
              </a:endParaRPr>
            </a:p>
          </p:txBody>
        </p:sp>
        <p:sp>
          <p:nvSpPr>
            <p:cNvPr id="101" name="Google Shape;9020;p31"/>
            <p:cNvSpPr/>
            <p:nvPr/>
          </p:nvSpPr>
          <p:spPr>
            <a:xfrm>
              <a:off x="1459133" y="2048920"/>
              <a:ext cx="7200000" cy="57539"/>
            </a:xfrm>
            <a:custGeom>
              <a:avLst/>
              <a:gdLst/>
              <a:ahLst/>
              <a:cxnLst/>
              <a:rect l="l" t="t" r="r" b="b"/>
              <a:pathLst>
                <a:path w="180762" h="2156" extrusionOk="0">
                  <a:moveTo>
                    <a:pt x="1072" y="0"/>
                  </a:moveTo>
                  <a:cubicBezTo>
                    <a:pt x="477" y="0"/>
                    <a:pt x="1" y="489"/>
                    <a:pt x="1" y="1084"/>
                  </a:cubicBezTo>
                  <a:cubicBezTo>
                    <a:pt x="1" y="1679"/>
                    <a:pt x="477" y="2156"/>
                    <a:pt x="1072" y="2156"/>
                  </a:cubicBezTo>
                  <a:lnTo>
                    <a:pt x="179678" y="2156"/>
                  </a:lnTo>
                  <a:cubicBezTo>
                    <a:pt x="180273" y="2156"/>
                    <a:pt x="180761" y="1679"/>
                    <a:pt x="180761" y="1084"/>
                  </a:cubicBezTo>
                  <a:cubicBezTo>
                    <a:pt x="180761" y="489"/>
                    <a:pt x="180273" y="0"/>
                    <a:pt x="179678" y="0"/>
                  </a:cubicBezTo>
                  <a:close/>
                </a:path>
              </a:pathLst>
            </a:custGeom>
            <a:solidFill>
              <a:srgbClr val="37495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00"/>
                <a:buFont typeface="Arial"/>
                <a:buNone/>
              </a:pPr>
              <a:endParaRPr sz="800" b="0" i="0" u="none" strike="noStrike" cap="none">
                <a:solidFill>
                  <a:srgbClr val="FFFFFF"/>
                </a:solidFill>
                <a:latin typeface="Arial"/>
                <a:ea typeface="Arial"/>
                <a:cs typeface="Arial"/>
                <a:sym typeface="Arial"/>
              </a:endParaRPr>
            </a:p>
          </p:txBody>
        </p:sp>
        <p:sp>
          <p:nvSpPr>
            <p:cNvPr id="100" name="Google Shape;9020;p31"/>
            <p:cNvSpPr/>
            <p:nvPr/>
          </p:nvSpPr>
          <p:spPr>
            <a:xfrm>
              <a:off x="1468358" y="2493520"/>
              <a:ext cx="7200000" cy="57539"/>
            </a:xfrm>
            <a:custGeom>
              <a:avLst/>
              <a:gdLst/>
              <a:ahLst/>
              <a:cxnLst/>
              <a:rect l="l" t="t" r="r" b="b"/>
              <a:pathLst>
                <a:path w="180762" h="2156" extrusionOk="0">
                  <a:moveTo>
                    <a:pt x="1072" y="0"/>
                  </a:moveTo>
                  <a:cubicBezTo>
                    <a:pt x="477" y="0"/>
                    <a:pt x="1" y="489"/>
                    <a:pt x="1" y="1084"/>
                  </a:cubicBezTo>
                  <a:cubicBezTo>
                    <a:pt x="1" y="1679"/>
                    <a:pt x="477" y="2156"/>
                    <a:pt x="1072" y="2156"/>
                  </a:cubicBezTo>
                  <a:lnTo>
                    <a:pt x="179678" y="2156"/>
                  </a:lnTo>
                  <a:cubicBezTo>
                    <a:pt x="180273" y="2156"/>
                    <a:pt x="180761" y="1679"/>
                    <a:pt x="180761" y="1084"/>
                  </a:cubicBezTo>
                  <a:cubicBezTo>
                    <a:pt x="180761" y="489"/>
                    <a:pt x="180273" y="0"/>
                    <a:pt x="179678" y="0"/>
                  </a:cubicBezTo>
                  <a:close/>
                </a:path>
              </a:pathLst>
            </a:custGeom>
            <a:solidFill>
              <a:srgbClr val="37495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00"/>
                <a:buFont typeface="Arial"/>
                <a:buNone/>
              </a:pPr>
              <a:endParaRPr sz="800" b="0" i="0" u="none" strike="noStrike" cap="none">
                <a:solidFill>
                  <a:srgbClr val="FFFFFF"/>
                </a:solidFill>
                <a:latin typeface="Arial"/>
                <a:ea typeface="Arial"/>
                <a:cs typeface="Arial"/>
                <a:sym typeface="Arial"/>
              </a:endParaRPr>
            </a:p>
          </p:txBody>
        </p:sp>
        <p:sp>
          <p:nvSpPr>
            <p:cNvPr id="99" name="Google Shape;9020;p31"/>
            <p:cNvSpPr/>
            <p:nvPr/>
          </p:nvSpPr>
          <p:spPr>
            <a:xfrm>
              <a:off x="1468358" y="2935609"/>
              <a:ext cx="7200000" cy="57539"/>
            </a:xfrm>
            <a:custGeom>
              <a:avLst/>
              <a:gdLst/>
              <a:ahLst/>
              <a:cxnLst/>
              <a:rect l="l" t="t" r="r" b="b"/>
              <a:pathLst>
                <a:path w="180762" h="2156" extrusionOk="0">
                  <a:moveTo>
                    <a:pt x="1072" y="0"/>
                  </a:moveTo>
                  <a:cubicBezTo>
                    <a:pt x="477" y="0"/>
                    <a:pt x="1" y="489"/>
                    <a:pt x="1" y="1084"/>
                  </a:cubicBezTo>
                  <a:cubicBezTo>
                    <a:pt x="1" y="1679"/>
                    <a:pt x="477" y="2156"/>
                    <a:pt x="1072" y="2156"/>
                  </a:cubicBezTo>
                  <a:lnTo>
                    <a:pt x="179678" y="2156"/>
                  </a:lnTo>
                  <a:cubicBezTo>
                    <a:pt x="180273" y="2156"/>
                    <a:pt x="180761" y="1679"/>
                    <a:pt x="180761" y="1084"/>
                  </a:cubicBezTo>
                  <a:cubicBezTo>
                    <a:pt x="180761" y="489"/>
                    <a:pt x="180273" y="0"/>
                    <a:pt x="179678" y="0"/>
                  </a:cubicBezTo>
                  <a:close/>
                </a:path>
              </a:pathLst>
            </a:custGeom>
            <a:solidFill>
              <a:srgbClr val="37495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00"/>
                <a:buFont typeface="Arial"/>
                <a:buNone/>
              </a:pPr>
              <a:endParaRPr sz="800" b="0" i="0" u="none" strike="noStrike" cap="none">
                <a:solidFill>
                  <a:srgbClr val="FFFFFF"/>
                </a:solidFill>
                <a:latin typeface="Arial"/>
                <a:ea typeface="Arial"/>
                <a:cs typeface="Arial"/>
                <a:sym typeface="Arial"/>
              </a:endParaRPr>
            </a:p>
          </p:txBody>
        </p:sp>
        <p:sp>
          <p:nvSpPr>
            <p:cNvPr id="98" name="Google Shape;9020;p31"/>
            <p:cNvSpPr/>
            <p:nvPr/>
          </p:nvSpPr>
          <p:spPr>
            <a:xfrm>
              <a:off x="1459133" y="3391393"/>
              <a:ext cx="7200000" cy="57539"/>
            </a:xfrm>
            <a:custGeom>
              <a:avLst/>
              <a:gdLst/>
              <a:ahLst/>
              <a:cxnLst/>
              <a:rect l="l" t="t" r="r" b="b"/>
              <a:pathLst>
                <a:path w="180762" h="2156" extrusionOk="0">
                  <a:moveTo>
                    <a:pt x="1072" y="0"/>
                  </a:moveTo>
                  <a:cubicBezTo>
                    <a:pt x="477" y="0"/>
                    <a:pt x="1" y="489"/>
                    <a:pt x="1" y="1084"/>
                  </a:cubicBezTo>
                  <a:cubicBezTo>
                    <a:pt x="1" y="1679"/>
                    <a:pt x="477" y="2156"/>
                    <a:pt x="1072" y="2156"/>
                  </a:cubicBezTo>
                  <a:lnTo>
                    <a:pt x="179678" y="2156"/>
                  </a:lnTo>
                  <a:cubicBezTo>
                    <a:pt x="180273" y="2156"/>
                    <a:pt x="180761" y="1679"/>
                    <a:pt x="180761" y="1084"/>
                  </a:cubicBezTo>
                  <a:cubicBezTo>
                    <a:pt x="180761" y="489"/>
                    <a:pt x="180273" y="0"/>
                    <a:pt x="179678" y="0"/>
                  </a:cubicBezTo>
                  <a:close/>
                </a:path>
              </a:pathLst>
            </a:custGeom>
            <a:solidFill>
              <a:srgbClr val="37495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00"/>
                <a:buFont typeface="Arial"/>
                <a:buNone/>
              </a:pPr>
              <a:endParaRPr sz="800" b="0" i="0" u="none" strike="noStrike" cap="none">
                <a:solidFill>
                  <a:srgbClr val="FFFFFF"/>
                </a:solidFill>
                <a:latin typeface="Arial"/>
                <a:ea typeface="Arial"/>
                <a:cs typeface="Arial"/>
                <a:sym typeface="Arial"/>
              </a:endParaRPr>
            </a:p>
          </p:txBody>
        </p:sp>
        <p:sp>
          <p:nvSpPr>
            <p:cNvPr id="89" name="Google Shape;9007;p31"/>
            <p:cNvSpPr txBox="1"/>
            <p:nvPr/>
          </p:nvSpPr>
          <p:spPr>
            <a:xfrm flipH="1">
              <a:off x="5283907" y="1587369"/>
              <a:ext cx="728879" cy="212496"/>
            </a:xfrm>
            <a:prstGeom prst="rect">
              <a:avLst/>
            </a:prstGeom>
            <a:noFill/>
            <a:ln>
              <a:noFill/>
            </a:ln>
          </p:spPr>
          <p:txBody>
            <a:bodyPr spcFirstLastPara="1" wrap="square" lIns="0" tIns="0" rIns="0" bIns="0" anchor="t" anchorCtr="0">
              <a:noAutofit/>
            </a:bodyPr>
            <a:lstStyle/>
            <a:p>
              <a:pPr marL="0" marR="0" lvl="0" indent="0" algn="ctr" rtl="0">
                <a:lnSpc>
                  <a:spcPct val="108000"/>
                </a:lnSpc>
                <a:spcBef>
                  <a:spcPts val="0"/>
                </a:spcBef>
                <a:buClr>
                  <a:srgbClr val="000000"/>
                </a:buClr>
                <a:buSzPts val="200"/>
                <a:buFont typeface="Arial"/>
                <a:buNone/>
              </a:pPr>
              <a:r>
                <a:rPr lang="tr-TR" sz="1200" b="0" i="0" u="none" strike="noStrike" cap="none" dirty="0" smtClean="0">
                  <a:solidFill>
                    <a:srgbClr val="FFFFFF"/>
                  </a:solidFill>
                  <a:latin typeface="Anton" panose="020B0604020202020204" charset="-94"/>
                  <a:sym typeface="Arial"/>
                </a:rPr>
                <a:t>NİSAN</a:t>
              </a:r>
              <a:endParaRPr sz="1200" b="0" i="0" u="none" strike="noStrike" cap="none" dirty="0">
                <a:solidFill>
                  <a:srgbClr val="FFFFFF"/>
                </a:solidFill>
                <a:latin typeface="Anton" panose="020B0604020202020204" charset="-94"/>
                <a:sym typeface="Arial"/>
              </a:endParaRPr>
            </a:p>
          </p:txBody>
        </p:sp>
        <p:sp>
          <p:nvSpPr>
            <p:cNvPr id="90" name="Google Shape;9007;p31"/>
            <p:cNvSpPr txBox="1"/>
            <p:nvPr/>
          </p:nvSpPr>
          <p:spPr>
            <a:xfrm flipH="1">
              <a:off x="5929423" y="1580780"/>
              <a:ext cx="728879" cy="212496"/>
            </a:xfrm>
            <a:prstGeom prst="rect">
              <a:avLst/>
            </a:prstGeom>
            <a:noFill/>
            <a:ln>
              <a:noFill/>
            </a:ln>
          </p:spPr>
          <p:txBody>
            <a:bodyPr spcFirstLastPara="1" wrap="square" lIns="0" tIns="0" rIns="0" bIns="0" anchor="t" anchorCtr="0">
              <a:noAutofit/>
            </a:bodyPr>
            <a:lstStyle/>
            <a:p>
              <a:pPr marL="0" marR="0" lvl="0" indent="0" algn="ctr" rtl="0">
                <a:lnSpc>
                  <a:spcPct val="108000"/>
                </a:lnSpc>
                <a:spcBef>
                  <a:spcPts val="0"/>
                </a:spcBef>
                <a:buClr>
                  <a:srgbClr val="000000"/>
                </a:buClr>
                <a:buSzPts val="200"/>
                <a:buFont typeface="Arial"/>
                <a:buNone/>
              </a:pPr>
              <a:r>
                <a:rPr lang="tr-TR" sz="1200" b="0" i="0" u="none" strike="noStrike" cap="none" dirty="0" smtClean="0">
                  <a:solidFill>
                    <a:srgbClr val="FFFFFF"/>
                  </a:solidFill>
                  <a:latin typeface="Anton" panose="020B0604020202020204" charset="-94"/>
                  <a:sym typeface="Arial"/>
                </a:rPr>
                <a:t>MAYIS</a:t>
              </a:r>
              <a:endParaRPr sz="1200" b="0" i="0" u="none" strike="noStrike" cap="none" dirty="0">
                <a:solidFill>
                  <a:srgbClr val="FFFFFF"/>
                </a:solidFill>
                <a:latin typeface="Anton" panose="020B0604020202020204" charset="-94"/>
                <a:sym typeface="Arial"/>
              </a:endParaRPr>
            </a:p>
          </p:txBody>
        </p:sp>
        <p:grpSp>
          <p:nvGrpSpPr>
            <p:cNvPr id="4" name="Grup 3"/>
            <p:cNvGrpSpPr/>
            <p:nvPr/>
          </p:nvGrpSpPr>
          <p:grpSpPr>
            <a:xfrm>
              <a:off x="199663" y="1580664"/>
              <a:ext cx="8641541" cy="2951337"/>
              <a:chOff x="199663" y="1580664"/>
              <a:chExt cx="8641541" cy="2951337"/>
            </a:xfrm>
          </p:grpSpPr>
          <p:grpSp>
            <p:nvGrpSpPr>
              <p:cNvPr id="21" name="Google Shape;8999;p31"/>
              <p:cNvGrpSpPr/>
              <p:nvPr/>
            </p:nvGrpSpPr>
            <p:grpSpPr>
              <a:xfrm>
                <a:off x="199663" y="1580664"/>
                <a:ext cx="8459455" cy="2951337"/>
                <a:chOff x="3207236" y="1191444"/>
                <a:chExt cx="3635032" cy="1170833"/>
              </a:xfrm>
            </p:grpSpPr>
            <p:sp>
              <p:nvSpPr>
                <p:cNvPr id="23" name="Google Shape;9001;p31"/>
                <p:cNvSpPr/>
                <p:nvPr/>
              </p:nvSpPr>
              <p:spPr>
                <a:xfrm>
                  <a:off x="3237232" y="1301583"/>
                  <a:ext cx="488830" cy="1060694"/>
                </a:xfrm>
                <a:prstGeom prst="round2DiagRect">
                  <a:avLst>
                    <a:gd name="adj1" fmla="val 16667"/>
                    <a:gd name="adj2" fmla="val 0"/>
                  </a:avLst>
                </a:prstGeom>
                <a:noFill/>
                <a:ln w="9525" cap="flat" cmpd="sng">
                  <a:solidFill>
                    <a:srgbClr val="869FB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00"/>
                    <a:buFont typeface="Arial"/>
                    <a:buNone/>
                  </a:pPr>
                  <a:endParaRPr sz="800" b="1" i="0" u="none" strike="noStrike" cap="none" dirty="0">
                    <a:solidFill>
                      <a:srgbClr val="FFFFFF"/>
                    </a:solidFill>
                    <a:latin typeface="Arial"/>
                    <a:ea typeface="Arial"/>
                    <a:cs typeface="Arial"/>
                    <a:sym typeface="Arial"/>
                  </a:endParaRPr>
                </a:p>
              </p:txBody>
            </p:sp>
            <p:sp>
              <p:nvSpPr>
                <p:cNvPr id="24" name="Google Shape;9002;p31"/>
                <p:cNvSpPr txBox="1"/>
                <p:nvPr/>
              </p:nvSpPr>
              <p:spPr>
                <a:xfrm flipH="1">
                  <a:off x="3678794" y="1193199"/>
                  <a:ext cx="370500" cy="84300"/>
                </a:xfrm>
                <a:prstGeom prst="rect">
                  <a:avLst/>
                </a:prstGeom>
                <a:noFill/>
                <a:ln>
                  <a:noFill/>
                </a:ln>
              </p:spPr>
              <p:txBody>
                <a:bodyPr spcFirstLastPara="1" wrap="square" lIns="0" tIns="0" rIns="0" bIns="0" anchor="t" anchorCtr="0">
                  <a:noAutofit/>
                </a:bodyPr>
                <a:lstStyle/>
                <a:p>
                  <a:pPr marL="0" marR="0" lvl="0" indent="0" algn="ctr" rtl="0">
                    <a:lnSpc>
                      <a:spcPct val="108000"/>
                    </a:lnSpc>
                    <a:spcBef>
                      <a:spcPts val="0"/>
                    </a:spcBef>
                    <a:buClr>
                      <a:srgbClr val="000000"/>
                    </a:buClr>
                    <a:buSzPts val="200"/>
                    <a:buFont typeface="Arial"/>
                    <a:buNone/>
                  </a:pPr>
                  <a:r>
                    <a:rPr lang="tr-TR" sz="1200" b="0" i="0" u="none" strike="noStrike" cap="none" dirty="0" smtClean="0">
                      <a:solidFill>
                        <a:srgbClr val="FFFFFF"/>
                      </a:solidFill>
                      <a:latin typeface="Anton" panose="020B0604020202020204" charset="-94"/>
                      <a:sym typeface="Arial"/>
                    </a:rPr>
                    <a:t>EKİM</a:t>
                  </a:r>
                  <a:endParaRPr sz="1200" b="0" i="0" u="none" strike="noStrike" cap="none" dirty="0">
                    <a:solidFill>
                      <a:srgbClr val="FFFFFF"/>
                    </a:solidFill>
                    <a:latin typeface="Anton" panose="020B0604020202020204" charset="-94"/>
                    <a:sym typeface="Arial"/>
                  </a:endParaRPr>
                </a:p>
              </p:txBody>
            </p:sp>
            <p:sp>
              <p:nvSpPr>
                <p:cNvPr id="25" name="Google Shape;9003;p31"/>
                <p:cNvSpPr txBox="1"/>
                <p:nvPr/>
              </p:nvSpPr>
              <p:spPr>
                <a:xfrm flipH="1">
                  <a:off x="3930995" y="1193188"/>
                  <a:ext cx="401400" cy="84300"/>
                </a:xfrm>
                <a:prstGeom prst="rect">
                  <a:avLst/>
                </a:prstGeom>
                <a:noFill/>
                <a:ln>
                  <a:noFill/>
                </a:ln>
              </p:spPr>
              <p:txBody>
                <a:bodyPr spcFirstLastPara="1" wrap="square" lIns="0" tIns="0" rIns="0" bIns="0" anchor="t" anchorCtr="0">
                  <a:noAutofit/>
                </a:bodyPr>
                <a:lstStyle/>
                <a:p>
                  <a:pPr marL="0" marR="0" lvl="0" indent="0" algn="ctr" rtl="0">
                    <a:lnSpc>
                      <a:spcPct val="108000"/>
                    </a:lnSpc>
                    <a:spcBef>
                      <a:spcPts val="0"/>
                    </a:spcBef>
                    <a:buClr>
                      <a:srgbClr val="000000"/>
                    </a:buClr>
                    <a:buSzPts val="200"/>
                    <a:buFont typeface="Arial"/>
                    <a:buNone/>
                  </a:pPr>
                  <a:r>
                    <a:rPr lang="tr-TR" sz="1200" b="0" i="0" u="none" strike="noStrike" cap="none" dirty="0" smtClean="0">
                      <a:solidFill>
                        <a:srgbClr val="FFFFFF"/>
                      </a:solidFill>
                      <a:latin typeface="Anton" panose="020B0604020202020204" charset="-94"/>
                      <a:sym typeface="Arial"/>
                    </a:rPr>
                    <a:t>KASIM</a:t>
                  </a:r>
                  <a:endParaRPr sz="1200" b="0" i="0" u="none" strike="noStrike" cap="none" dirty="0">
                    <a:solidFill>
                      <a:srgbClr val="FFFFFF"/>
                    </a:solidFill>
                    <a:latin typeface="Anton" panose="020B0604020202020204" charset="-94"/>
                    <a:sym typeface="Arial"/>
                  </a:endParaRPr>
                </a:p>
              </p:txBody>
            </p:sp>
            <p:sp>
              <p:nvSpPr>
                <p:cNvPr id="26" name="Google Shape;9004;p31"/>
                <p:cNvSpPr txBox="1"/>
                <p:nvPr/>
              </p:nvSpPr>
              <p:spPr>
                <a:xfrm flipH="1">
                  <a:off x="4262544" y="1191444"/>
                  <a:ext cx="348000" cy="84300"/>
                </a:xfrm>
                <a:prstGeom prst="rect">
                  <a:avLst/>
                </a:prstGeom>
                <a:noFill/>
                <a:ln>
                  <a:noFill/>
                </a:ln>
              </p:spPr>
              <p:txBody>
                <a:bodyPr spcFirstLastPara="1" wrap="square" lIns="0" tIns="0" rIns="0" bIns="0" anchor="t" anchorCtr="0">
                  <a:noAutofit/>
                </a:bodyPr>
                <a:lstStyle/>
                <a:p>
                  <a:pPr marL="0" marR="0" lvl="0" indent="0" algn="ctr" rtl="0">
                    <a:lnSpc>
                      <a:spcPct val="108000"/>
                    </a:lnSpc>
                    <a:spcBef>
                      <a:spcPts val="0"/>
                    </a:spcBef>
                    <a:buClr>
                      <a:srgbClr val="000000"/>
                    </a:buClr>
                    <a:buSzPts val="200"/>
                    <a:buFont typeface="Arial"/>
                    <a:buNone/>
                  </a:pPr>
                  <a:r>
                    <a:rPr lang="tr-TR" sz="1200" b="0" i="0" u="none" strike="noStrike" cap="none" dirty="0" smtClean="0">
                      <a:solidFill>
                        <a:srgbClr val="FFFFFF"/>
                      </a:solidFill>
                      <a:latin typeface="Anton" panose="020B0604020202020204" charset="-94"/>
                      <a:sym typeface="Arial"/>
                    </a:rPr>
                    <a:t>ARALIK</a:t>
                  </a:r>
                  <a:endParaRPr sz="1200" b="0" i="0" u="none" strike="noStrike" cap="none" dirty="0">
                    <a:solidFill>
                      <a:srgbClr val="FFFFFF"/>
                    </a:solidFill>
                    <a:latin typeface="Anton" panose="020B0604020202020204" charset="-94"/>
                    <a:sym typeface="Arial"/>
                  </a:endParaRPr>
                </a:p>
              </p:txBody>
            </p:sp>
            <p:sp>
              <p:nvSpPr>
                <p:cNvPr id="27" name="Google Shape;9005;p31"/>
                <p:cNvSpPr txBox="1"/>
                <p:nvPr/>
              </p:nvSpPr>
              <p:spPr>
                <a:xfrm flipH="1">
                  <a:off x="4574723" y="1193188"/>
                  <a:ext cx="313200" cy="84300"/>
                </a:xfrm>
                <a:prstGeom prst="rect">
                  <a:avLst/>
                </a:prstGeom>
                <a:noFill/>
                <a:ln>
                  <a:noFill/>
                </a:ln>
              </p:spPr>
              <p:txBody>
                <a:bodyPr spcFirstLastPara="1" wrap="square" lIns="0" tIns="0" rIns="0" bIns="0" anchor="t" anchorCtr="0">
                  <a:noAutofit/>
                </a:bodyPr>
                <a:lstStyle/>
                <a:p>
                  <a:pPr marL="0" marR="0" lvl="0" indent="0" algn="ctr" rtl="0">
                    <a:lnSpc>
                      <a:spcPct val="108000"/>
                    </a:lnSpc>
                    <a:spcBef>
                      <a:spcPts val="0"/>
                    </a:spcBef>
                    <a:buClr>
                      <a:srgbClr val="000000"/>
                    </a:buClr>
                    <a:buSzPts val="200"/>
                    <a:buFont typeface="Arial"/>
                    <a:buNone/>
                  </a:pPr>
                  <a:r>
                    <a:rPr lang="tr-TR" sz="1200" b="0" i="0" u="none" strike="noStrike" cap="none" dirty="0" smtClean="0">
                      <a:solidFill>
                        <a:srgbClr val="FFFFFF"/>
                      </a:solidFill>
                      <a:latin typeface="Anton" panose="020B0604020202020204" charset="-94"/>
                      <a:sym typeface="Arial"/>
                    </a:rPr>
                    <a:t>OCAK</a:t>
                  </a:r>
                  <a:endParaRPr sz="1200" b="0" i="0" u="none" strike="noStrike" cap="none" dirty="0">
                    <a:solidFill>
                      <a:srgbClr val="FFFFFF"/>
                    </a:solidFill>
                    <a:latin typeface="Anton" panose="020B0604020202020204" charset="-94"/>
                    <a:sym typeface="Arial"/>
                  </a:endParaRPr>
                </a:p>
              </p:txBody>
            </p:sp>
            <p:sp>
              <p:nvSpPr>
                <p:cNvPr id="28" name="Google Shape;9006;p31"/>
                <p:cNvSpPr txBox="1"/>
                <p:nvPr/>
              </p:nvSpPr>
              <p:spPr>
                <a:xfrm flipH="1">
                  <a:off x="4850020" y="1194058"/>
                  <a:ext cx="313200" cy="84300"/>
                </a:xfrm>
                <a:prstGeom prst="rect">
                  <a:avLst/>
                </a:prstGeom>
                <a:noFill/>
                <a:ln>
                  <a:noFill/>
                </a:ln>
              </p:spPr>
              <p:txBody>
                <a:bodyPr spcFirstLastPara="1" wrap="square" lIns="0" tIns="0" rIns="0" bIns="0" anchor="t" anchorCtr="0">
                  <a:noAutofit/>
                </a:bodyPr>
                <a:lstStyle/>
                <a:p>
                  <a:pPr marL="0" marR="0" lvl="0" indent="0" algn="ctr" rtl="0">
                    <a:lnSpc>
                      <a:spcPct val="108000"/>
                    </a:lnSpc>
                    <a:spcBef>
                      <a:spcPts val="0"/>
                    </a:spcBef>
                    <a:buClr>
                      <a:srgbClr val="000000"/>
                    </a:buClr>
                    <a:buSzPts val="200"/>
                    <a:buFont typeface="Arial"/>
                    <a:buNone/>
                  </a:pPr>
                  <a:r>
                    <a:rPr lang="tr-TR" sz="1200" b="0" i="0" u="none" strike="noStrike" cap="none" dirty="0" smtClean="0">
                      <a:solidFill>
                        <a:srgbClr val="FFFFFF"/>
                      </a:solidFill>
                      <a:latin typeface="Anton" panose="020B0604020202020204" charset="-94"/>
                      <a:sym typeface="Arial"/>
                    </a:rPr>
                    <a:t>ŞUBAT</a:t>
                  </a:r>
                  <a:endParaRPr sz="1200" b="0" i="0" u="none" strike="noStrike" cap="none" dirty="0">
                    <a:solidFill>
                      <a:srgbClr val="FFFFFF"/>
                    </a:solidFill>
                    <a:latin typeface="Anton" panose="020B0604020202020204" charset="-94"/>
                    <a:sym typeface="Arial"/>
                  </a:endParaRPr>
                </a:p>
              </p:txBody>
            </p:sp>
            <p:sp>
              <p:nvSpPr>
                <p:cNvPr id="29" name="Google Shape;9007;p31"/>
                <p:cNvSpPr txBox="1"/>
                <p:nvPr/>
              </p:nvSpPr>
              <p:spPr>
                <a:xfrm flipH="1">
                  <a:off x="5124318" y="1194058"/>
                  <a:ext cx="313200" cy="84300"/>
                </a:xfrm>
                <a:prstGeom prst="rect">
                  <a:avLst/>
                </a:prstGeom>
                <a:noFill/>
                <a:ln>
                  <a:noFill/>
                </a:ln>
              </p:spPr>
              <p:txBody>
                <a:bodyPr spcFirstLastPara="1" wrap="square" lIns="0" tIns="0" rIns="0" bIns="0" anchor="t" anchorCtr="0">
                  <a:noAutofit/>
                </a:bodyPr>
                <a:lstStyle/>
                <a:p>
                  <a:pPr marL="0" marR="0" lvl="0" indent="0" algn="ctr" rtl="0">
                    <a:lnSpc>
                      <a:spcPct val="108000"/>
                    </a:lnSpc>
                    <a:spcBef>
                      <a:spcPts val="0"/>
                    </a:spcBef>
                    <a:buClr>
                      <a:srgbClr val="000000"/>
                    </a:buClr>
                    <a:buSzPts val="200"/>
                    <a:buFont typeface="Arial"/>
                    <a:buNone/>
                  </a:pPr>
                  <a:r>
                    <a:rPr lang="tr-TR" sz="1200" b="0" i="0" u="none" strike="noStrike" cap="none" dirty="0" smtClean="0">
                      <a:solidFill>
                        <a:srgbClr val="FFFFFF"/>
                      </a:solidFill>
                      <a:latin typeface="Anton" panose="020B0604020202020204" charset="-94"/>
                      <a:sym typeface="Arial"/>
                    </a:rPr>
                    <a:t>MART</a:t>
                  </a:r>
                  <a:endParaRPr sz="1200" b="0" i="0" u="none" strike="noStrike" cap="none" dirty="0">
                    <a:solidFill>
                      <a:srgbClr val="FFFFFF"/>
                    </a:solidFill>
                    <a:latin typeface="Anton" panose="020B0604020202020204" charset="-94"/>
                    <a:sym typeface="Arial"/>
                  </a:endParaRPr>
                </a:p>
              </p:txBody>
            </p:sp>
            <p:sp>
              <p:nvSpPr>
                <p:cNvPr id="30" name="Google Shape;9008;p31"/>
                <p:cNvSpPr txBox="1"/>
                <p:nvPr/>
              </p:nvSpPr>
              <p:spPr>
                <a:xfrm flipH="1">
                  <a:off x="3301094" y="1351279"/>
                  <a:ext cx="349897" cy="96600"/>
                </a:xfrm>
                <a:prstGeom prst="rect">
                  <a:avLst/>
                </a:prstGeom>
                <a:noFill/>
                <a:ln>
                  <a:noFill/>
                </a:ln>
              </p:spPr>
              <p:txBody>
                <a:bodyPr spcFirstLastPara="1" wrap="square" lIns="0" tIns="0" rIns="0" bIns="0" anchor="t" anchorCtr="0">
                  <a:noAutofit/>
                </a:bodyPr>
                <a:lstStyle/>
                <a:p>
                  <a:pPr marL="0" marR="0" lvl="0" indent="0" algn="r" rtl="0">
                    <a:lnSpc>
                      <a:spcPct val="100000"/>
                    </a:lnSpc>
                    <a:spcBef>
                      <a:spcPts val="0"/>
                    </a:spcBef>
                    <a:spcAft>
                      <a:spcPts val="1600"/>
                    </a:spcAft>
                    <a:buClr>
                      <a:srgbClr val="000000"/>
                    </a:buClr>
                    <a:buSzPts val="200"/>
                    <a:buFont typeface="Arial"/>
                    <a:buNone/>
                  </a:pPr>
                  <a:r>
                    <a:rPr lang="tr-TR" b="1" i="0" u="none" strike="noStrike" cap="none" dirty="0" smtClean="0">
                      <a:solidFill>
                        <a:schemeClr val="accent6">
                          <a:lumMod val="60000"/>
                          <a:lumOff val="40000"/>
                        </a:schemeClr>
                      </a:solidFill>
                      <a:latin typeface="Rajdhani" panose="02000000000000000000" pitchFamily="2" charset="-94"/>
                      <a:cs typeface="Rajdhani" panose="02000000000000000000" pitchFamily="2" charset="-94"/>
                      <a:sym typeface="Arial"/>
                    </a:rPr>
                    <a:t>Başvurular</a:t>
                  </a:r>
                  <a:endParaRPr b="1" i="0" u="none" strike="noStrike" cap="none" dirty="0">
                    <a:solidFill>
                      <a:schemeClr val="accent6">
                        <a:lumMod val="60000"/>
                        <a:lumOff val="40000"/>
                      </a:schemeClr>
                    </a:solidFill>
                    <a:latin typeface="Rajdhani" panose="02000000000000000000" pitchFamily="2" charset="-94"/>
                    <a:cs typeface="Rajdhani" panose="02000000000000000000" pitchFamily="2" charset="-94"/>
                    <a:sym typeface="Arial"/>
                  </a:endParaRPr>
                </a:p>
              </p:txBody>
            </p:sp>
            <p:sp>
              <p:nvSpPr>
                <p:cNvPr id="31" name="Google Shape;9009;p31"/>
                <p:cNvSpPr txBox="1"/>
                <p:nvPr/>
              </p:nvSpPr>
              <p:spPr>
                <a:xfrm flipH="1">
                  <a:off x="3301094" y="1876901"/>
                  <a:ext cx="327528" cy="96600"/>
                </a:xfrm>
                <a:prstGeom prst="rect">
                  <a:avLst/>
                </a:prstGeom>
                <a:noFill/>
                <a:ln>
                  <a:noFill/>
                </a:ln>
              </p:spPr>
              <p:txBody>
                <a:bodyPr spcFirstLastPara="1" wrap="square" lIns="0" tIns="0" rIns="0" bIns="0" anchor="t" anchorCtr="0">
                  <a:noAutofit/>
                </a:bodyPr>
                <a:lstStyle/>
                <a:p>
                  <a:pPr marL="0" marR="0" lvl="0" indent="0" algn="r" rtl="0">
                    <a:lnSpc>
                      <a:spcPct val="100000"/>
                    </a:lnSpc>
                    <a:spcBef>
                      <a:spcPts val="0"/>
                    </a:spcBef>
                    <a:spcAft>
                      <a:spcPts val="1600"/>
                    </a:spcAft>
                    <a:buClr>
                      <a:srgbClr val="000000"/>
                    </a:buClr>
                    <a:buSzPts val="200"/>
                    <a:buFont typeface="Arial"/>
                    <a:buNone/>
                  </a:pPr>
                  <a:r>
                    <a:rPr lang="tr-TR" b="1" i="0" u="none" strike="noStrike" cap="none" dirty="0" smtClean="0">
                      <a:solidFill>
                        <a:schemeClr val="accent6">
                          <a:lumMod val="60000"/>
                          <a:lumOff val="40000"/>
                        </a:schemeClr>
                      </a:solidFill>
                      <a:latin typeface="Rajdhani" panose="02000000000000000000" pitchFamily="2" charset="-94"/>
                      <a:cs typeface="Rajdhani" panose="02000000000000000000" pitchFamily="2" charset="-94"/>
                      <a:sym typeface="Arial"/>
                    </a:rPr>
                    <a:t>İlk Eleme </a:t>
                  </a:r>
                  <a:endParaRPr b="1" i="0" u="none" strike="noStrike" cap="none" dirty="0">
                    <a:solidFill>
                      <a:schemeClr val="accent6">
                        <a:lumMod val="60000"/>
                        <a:lumOff val="40000"/>
                      </a:schemeClr>
                    </a:solidFill>
                    <a:latin typeface="Rajdhani" panose="02000000000000000000" pitchFamily="2" charset="-94"/>
                    <a:cs typeface="Rajdhani" panose="02000000000000000000" pitchFamily="2" charset="-94"/>
                    <a:sym typeface="Arial"/>
                  </a:endParaRPr>
                </a:p>
              </p:txBody>
            </p:sp>
            <p:sp>
              <p:nvSpPr>
                <p:cNvPr id="32" name="Google Shape;9010;p31"/>
                <p:cNvSpPr txBox="1"/>
                <p:nvPr/>
              </p:nvSpPr>
              <p:spPr>
                <a:xfrm flipH="1">
                  <a:off x="3301094" y="1492070"/>
                  <a:ext cx="333713" cy="96600"/>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0" indent="0" algn="r">
                    <a:lnSpc>
                      <a:spcPct val="108000"/>
                    </a:lnSpc>
                    <a:buSzPts val="200"/>
                    <a:buNone/>
                    <a:defRPr sz="1200" b="1">
                      <a:solidFill>
                        <a:srgbClr val="FFFFFF"/>
                      </a:solidFill>
                      <a:latin typeface="Rajdhani" panose="02000000000000000000" pitchFamily="2" charset="-94"/>
                      <a:cs typeface="Rajdhani" panose="02000000000000000000" pitchFamily="2" charset="-94"/>
                    </a:defRPr>
                  </a:lvl1pPr>
                </a:lstStyle>
                <a:p>
                  <a:r>
                    <a:rPr lang="tr-TR" dirty="0">
                      <a:solidFill>
                        <a:schemeClr val="accent6">
                          <a:lumMod val="60000"/>
                          <a:lumOff val="40000"/>
                        </a:schemeClr>
                      </a:solidFill>
                    </a:rPr>
                    <a:t>Çevrim içi </a:t>
                  </a:r>
                  <a:r>
                    <a:rPr lang="tr-TR" dirty="0" smtClean="0">
                      <a:solidFill>
                        <a:schemeClr val="accent6">
                          <a:lumMod val="60000"/>
                          <a:lumOff val="40000"/>
                        </a:schemeClr>
                      </a:solidFill>
                    </a:rPr>
                    <a:t>Süreç</a:t>
                  </a:r>
                  <a:endParaRPr dirty="0">
                    <a:solidFill>
                      <a:schemeClr val="accent6">
                        <a:lumMod val="60000"/>
                        <a:lumOff val="40000"/>
                      </a:schemeClr>
                    </a:solidFill>
                  </a:endParaRPr>
                </a:p>
              </p:txBody>
            </p:sp>
            <p:sp>
              <p:nvSpPr>
                <p:cNvPr id="33" name="Google Shape;9011;p31"/>
                <p:cNvSpPr txBox="1"/>
                <p:nvPr/>
              </p:nvSpPr>
              <p:spPr>
                <a:xfrm flipH="1">
                  <a:off x="3207236" y="1687136"/>
                  <a:ext cx="421386" cy="96600"/>
                </a:xfrm>
                <a:prstGeom prst="rect">
                  <a:avLst/>
                </a:prstGeom>
                <a:noFill/>
                <a:ln>
                  <a:noFill/>
                </a:ln>
              </p:spPr>
              <p:txBody>
                <a:bodyPr spcFirstLastPara="1" wrap="square" lIns="0" tIns="0" rIns="0" bIns="0" anchor="t" anchorCtr="0">
                  <a:noAutofit/>
                </a:bodyPr>
                <a:lstStyle/>
                <a:p>
                  <a:pPr marL="0" marR="0" lvl="0" indent="0" algn="r" rtl="0">
                    <a:lnSpc>
                      <a:spcPct val="108000"/>
                    </a:lnSpc>
                    <a:spcBef>
                      <a:spcPts val="0"/>
                    </a:spcBef>
                    <a:buClr>
                      <a:srgbClr val="000000"/>
                    </a:buClr>
                    <a:buSzPts val="200"/>
                    <a:buFont typeface="Arial"/>
                    <a:buNone/>
                  </a:pPr>
                  <a:r>
                    <a:rPr lang="tr-TR" sz="1200" b="1" i="0" u="none" strike="noStrike" cap="none" dirty="0" smtClean="0">
                      <a:solidFill>
                        <a:schemeClr val="accent6">
                          <a:lumMod val="60000"/>
                          <a:lumOff val="40000"/>
                        </a:schemeClr>
                      </a:solidFill>
                      <a:latin typeface="Rajdhani" panose="02000000000000000000" pitchFamily="2" charset="-94"/>
                      <a:cs typeface="Rajdhani" panose="02000000000000000000" pitchFamily="2" charset="-94"/>
                      <a:sym typeface="Arial"/>
                    </a:rPr>
                    <a:t>Yüz-Yüze Eğitimler</a:t>
                  </a:r>
                  <a:endParaRPr sz="1200" b="1" i="0" u="none" strike="noStrike" cap="none" dirty="0">
                    <a:solidFill>
                      <a:schemeClr val="accent6">
                        <a:lumMod val="60000"/>
                        <a:lumOff val="40000"/>
                      </a:schemeClr>
                    </a:solidFill>
                    <a:latin typeface="Rajdhani" panose="02000000000000000000" pitchFamily="2" charset="-94"/>
                    <a:cs typeface="Rajdhani" panose="02000000000000000000" pitchFamily="2" charset="-94"/>
                    <a:sym typeface="Arial"/>
                  </a:endParaRPr>
                </a:p>
              </p:txBody>
            </p:sp>
            <p:sp>
              <p:nvSpPr>
                <p:cNvPr id="35" name="Google Shape;9012;p31"/>
                <p:cNvSpPr txBox="1"/>
                <p:nvPr/>
              </p:nvSpPr>
              <p:spPr>
                <a:xfrm flipH="1">
                  <a:off x="3250663" y="2035039"/>
                  <a:ext cx="392436" cy="96600"/>
                </a:xfrm>
                <a:prstGeom prst="rect">
                  <a:avLst/>
                </a:prstGeom>
                <a:noFill/>
                <a:ln>
                  <a:noFill/>
                </a:ln>
              </p:spPr>
              <p:txBody>
                <a:bodyPr spcFirstLastPara="1" wrap="square" lIns="0" tIns="0" rIns="0" bIns="0" anchor="t" anchorCtr="0">
                  <a:noAutofit/>
                </a:bodyPr>
                <a:lstStyle/>
                <a:p>
                  <a:pPr marL="0" marR="0" lvl="0" indent="0" algn="r" rtl="0">
                    <a:lnSpc>
                      <a:spcPct val="115000"/>
                    </a:lnSpc>
                    <a:spcBef>
                      <a:spcPts val="0"/>
                    </a:spcBef>
                    <a:spcAft>
                      <a:spcPts val="1600"/>
                    </a:spcAft>
                    <a:buClr>
                      <a:srgbClr val="000000"/>
                    </a:buClr>
                    <a:buSzPts val="200"/>
                    <a:buFont typeface="Arial"/>
                    <a:buNone/>
                  </a:pPr>
                  <a:r>
                    <a:rPr lang="tr-TR" b="1" i="0" u="none" strike="noStrike" cap="none" dirty="0" smtClean="0">
                      <a:solidFill>
                        <a:schemeClr val="accent6">
                          <a:lumMod val="60000"/>
                          <a:lumOff val="40000"/>
                        </a:schemeClr>
                      </a:solidFill>
                      <a:latin typeface="Rajdhani" panose="02000000000000000000" pitchFamily="2" charset="-94"/>
                      <a:cs typeface="Rajdhani" panose="02000000000000000000" pitchFamily="2" charset="-94"/>
                      <a:sym typeface="Arial"/>
                    </a:rPr>
                    <a:t>İkinci Eleme</a:t>
                  </a:r>
                  <a:endParaRPr b="1" i="0" u="none" strike="noStrike" cap="none" dirty="0">
                    <a:solidFill>
                      <a:schemeClr val="accent6">
                        <a:lumMod val="60000"/>
                        <a:lumOff val="40000"/>
                      </a:schemeClr>
                    </a:solidFill>
                    <a:latin typeface="Rajdhani" panose="02000000000000000000" pitchFamily="2" charset="-94"/>
                    <a:cs typeface="Rajdhani" panose="02000000000000000000" pitchFamily="2" charset="-94"/>
                    <a:sym typeface="Arial"/>
                  </a:endParaRPr>
                </a:p>
              </p:txBody>
            </p:sp>
            <p:sp>
              <p:nvSpPr>
                <p:cNvPr id="36" name="Google Shape;9013;p31"/>
                <p:cNvSpPr txBox="1"/>
                <p:nvPr/>
              </p:nvSpPr>
              <p:spPr>
                <a:xfrm flipH="1">
                  <a:off x="3304187" y="2212758"/>
                  <a:ext cx="327528" cy="68400"/>
                </a:xfrm>
                <a:prstGeom prst="rect">
                  <a:avLst/>
                </a:prstGeom>
                <a:noFill/>
                <a:ln>
                  <a:noFill/>
                </a:ln>
              </p:spPr>
              <p:txBody>
                <a:bodyPr spcFirstLastPara="1" wrap="square" lIns="0" tIns="0" rIns="0" bIns="0" anchor="t" anchorCtr="0">
                  <a:noAutofit/>
                </a:bodyPr>
                <a:lstStyle/>
                <a:p>
                  <a:pPr marL="0" marR="0" lvl="0" indent="0" algn="r" rtl="0">
                    <a:lnSpc>
                      <a:spcPct val="115000"/>
                    </a:lnSpc>
                    <a:spcBef>
                      <a:spcPts val="0"/>
                    </a:spcBef>
                    <a:spcAft>
                      <a:spcPts val="1600"/>
                    </a:spcAft>
                    <a:buClr>
                      <a:srgbClr val="000000"/>
                    </a:buClr>
                    <a:buSzPts val="200"/>
                    <a:buFont typeface="Arial"/>
                    <a:buNone/>
                  </a:pPr>
                  <a:r>
                    <a:rPr lang="tr-TR" b="1" i="0" u="none" strike="noStrike" cap="none" dirty="0" err="1" smtClean="0">
                      <a:solidFill>
                        <a:schemeClr val="accent6">
                          <a:lumMod val="60000"/>
                          <a:lumOff val="40000"/>
                        </a:schemeClr>
                      </a:solidFill>
                      <a:latin typeface="Rajdhani" panose="02000000000000000000" pitchFamily="2" charset="-94"/>
                      <a:cs typeface="Rajdhani" panose="02000000000000000000" pitchFamily="2" charset="-94"/>
                      <a:sym typeface="Arial"/>
                    </a:rPr>
                    <a:t>BootCamp</a:t>
                  </a:r>
                  <a:endParaRPr b="1" i="0" u="none" strike="noStrike" cap="none" dirty="0">
                    <a:solidFill>
                      <a:schemeClr val="accent6">
                        <a:lumMod val="60000"/>
                        <a:lumOff val="40000"/>
                      </a:schemeClr>
                    </a:solidFill>
                    <a:latin typeface="Rajdhani" panose="02000000000000000000" pitchFamily="2" charset="-94"/>
                    <a:cs typeface="Rajdhani" panose="02000000000000000000" pitchFamily="2" charset="-94"/>
                    <a:sym typeface="Arial"/>
                  </a:endParaRPr>
                </a:p>
              </p:txBody>
            </p:sp>
            <p:grpSp>
              <p:nvGrpSpPr>
                <p:cNvPr id="37" name="Google Shape;9014;p31"/>
                <p:cNvGrpSpPr/>
                <p:nvPr/>
              </p:nvGrpSpPr>
              <p:grpSpPr>
                <a:xfrm>
                  <a:off x="3748424" y="1378608"/>
                  <a:ext cx="3093844" cy="907360"/>
                  <a:chOff x="1683508" y="2179850"/>
                  <a:chExt cx="6475201" cy="2142527"/>
                </a:xfrm>
              </p:grpSpPr>
              <p:sp>
                <p:nvSpPr>
                  <p:cNvPr id="39" name="Google Shape;9016;p31"/>
                  <p:cNvSpPr/>
                  <p:nvPr/>
                </p:nvSpPr>
                <p:spPr>
                  <a:xfrm>
                    <a:off x="1683525" y="2595975"/>
                    <a:ext cx="4519050" cy="53900"/>
                  </a:xfrm>
                  <a:custGeom>
                    <a:avLst/>
                    <a:gdLst/>
                    <a:ahLst/>
                    <a:cxnLst/>
                    <a:rect l="l" t="t" r="r" b="b"/>
                    <a:pathLst>
                      <a:path w="180762" h="2156" extrusionOk="0">
                        <a:moveTo>
                          <a:pt x="1072" y="1"/>
                        </a:moveTo>
                        <a:cubicBezTo>
                          <a:pt x="477" y="1"/>
                          <a:pt x="1" y="489"/>
                          <a:pt x="1" y="1084"/>
                        </a:cubicBezTo>
                        <a:cubicBezTo>
                          <a:pt x="1" y="1668"/>
                          <a:pt x="477" y="2156"/>
                          <a:pt x="1072" y="2156"/>
                        </a:cubicBezTo>
                        <a:lnTo>
                          <a:pt x="179678" y="2156"/>
                        </a:lnTo>
                        <a:cubicBezTo>
                          <a:pt x="180273" y="2156"/>
                          <a:pt x="180761" y="1668"/>
                          <a:pt x="180761" y="1084"/>
                        </a:cubicBezTo>
                        <a:cubicBezTo>
                          <a:pt x="180761" y="489"/>
                          <a:pt x="180273" y="1"/>
                          <a:pt x="179678" y="1"/>
                        </a:cubicBezTo>
                        <a:close/>
                      </a:path>
                    </a:pathLst>
                  </a:custGeom>
                  <a:solidFill>
                    <a:srgbClr val="37495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00"/>
                      <a:buFont typeface="Arial"/>
                      <a:buNone/>
                    </a:pPr>
                    <a:endParaRPr sz="800" b="0" i="0" u="none" strike="noStrike" cap="none">
                      <a:solidFill>
                        <a:srgbClr val="FFFFFF"/>
                      </a:solidFill>
                      <a:latin typeface="Arial"/>
                      <a:ea typeface="Arial"/>
                      <a:cs typeface="Arial"/>
                      <a:sym typeface="Arial"/>
                    </a:endParaRPr>
                  </a:p>
                </p:txBody>
              </p:sp>
              <p:sp>
                <p:nvSpPr>
                  <p:cNvPr id="43" name="Google Shape;9020;p31"/>
                  <p:cNvSpPr/>
                  <p:nvPr/>
                </p:nvSpPr>
                <p:spPr>
                  <a:xfrm>
                    <a:off x="1683508" y="4266593"/>
                    <a:ext cx="6475201" cy="53900"/>
                  </a:xfrm>
                  <a:custGeom>
                    <a:avLst/>
                    <a:gdLst/>
                    <a:ahLst/>
                    <a:cxnLst/>
                    <a:rect l="l" t="t" r="r" b="b"/>
                    <a:pathLst>
                      <a:path w="180762" h="2156" extrusionOk="0">
                        <a:moveTo>
                          <a:pt x="1072" y="0"/>
                        </a:moveTo>
                        <a:cubicBezTo>
                          <a:pt x="477" y="0"/>
                          <a:pt x="1" y="489"/>
                          <a:pt x="1" y="1084"/>
                        </a:cubicBezTo>
                        <a:cubicBezTo>
                          <a:pt x="1" y="1679"/>
                          <a:pt x="477" y="2156"/>
                          <a:pt x="1072" y="2156"/>
                        </a:cubicBezTo>
                        <a:lnTo>
                          <a:pt x="179678" y="2156"/>
                        </a:lnTo>
                        <a:cubicBezTo>
                          <a:pt x="180273" y="2156"/>
                          <a:pt x="180761" y="1679"/>
                          <a:pt x="180761" y="1084"/>
                        </a:cubicBezTo>
                        <a:cubicBezTo>
                          <a:pt x="180761" y="489"/>
                          <a:pt x="180273" y="0"/>
                          <a:pt x="179678" y="0"/>
                        </a:cubicBezTo>
                        <a:close/>
                      </a:path>
                    </a:pathLst>
                  </a:custGeom>
                  <a:solidFill>
                    <a:srgbClr val="37495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00"/>
                      <a:buFont typeface="Arial"/>
                      <a:buNone/>
                    </a:pPr>
                    <a:endParaRPr sz="800" b="0" i="0" u="none" strike="noStrike" cap="none">
                      <a:solidFill>
                        <a:srgbClr val="FFFFFF"/>
                      </a:solidFill>
                      <a:latin typeface="Arial"/>
                      <a:ea typeface="Arial"/>
                      <a:cs typeface="Arial"/>
                      <a:sym typeface="Arial"/>
                    </a:endParaRPr>
                  </a:p>
                </p:txBody>
              </p:sp>
              <p:sp>
                <p:nvSpPr>
                  <p:cNvPr id="44" name="Google Shape;9021;p31"/>
                  <p:cNvSpPr/>
                  <p:nvPr/>
                </p:nvSpPr>
                <p:spPr>
                  <a:xfrm>
                    <a:off x="1683529" y="2179850"/>
                    <a:ext cx="453264" cy="53925"/>
                  </a:xfrm>
                  <a:custGeom>
                    <a:avLst/>
                    <a:gdLst/>
                    <a:ahLst/>
                    <a:cxnLst/>
                    <a:rect l="l" t="t" r="r" b="b"/>
                    <a:pathLst>
                      <a:path w="36851" h="2157" extrusionOk="0">
                        <a:moveTo>
                          <a:pt x="1072" y="1"/>
                        </a:moveTo>
                        <a:cubicBezTo>
                          <a:pt x="477" y="1"/>
                          <a:pt x="1" y="477"/>
                          <a:pt x="1" y="1073"/>
                        </a:cubicBezTo>
                        <a:cubicBezTo>
                          <a:pt x="1" y="1668"/>
                          <a:pt x="477" y="2156"/>
                          <a:pt x="1072" y="2156"/>
                        </a:cubicBezTo>
                        <a:lnTo>
                          <a:pt x="35767" y="2156"/>
                        </a:lnTo>
                        <a:cubicBezTo>
                          <a:pt x="36362" y="2156"/>
                          <a:pt x="36851" y="1668"/>
                          <a:pt x="36851" y="1073"/>
                        </a:cubicBezTo>
                        <a:cubicBezTo>
                          <a:pt x="36851" y="477"/>
                          <a:pt x="36362" y="1"/>
                          <a:pt x="35767" y="1"/>
                        </a:cubicBezTo>
                        <a:close/>
                      </a:path>
                    </a:pathLst>
                  </a:custGeom>
                  <a:solidFill>
                    <a:srgbClr val="42FFEE"/>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00"/>
                      <a:buFont typeface="Arial"/>
                      <a:buNone/>
                    </a:pPr>
                    <a:endParaRPr sz="800" b="0" i="0" u="none" strike="noStrike" cap="none">
                      <a:solidFill>
                        <a:srgbClr val="FFFFFF"/>
                      </a:solidFill>
                      <a:latin typeface="Arial"/>
                      <a:ea typeface="Arial"/>
                      <a:cs typeface="Arial"/>
                      <a:sym typeface="Arial"/>
                    </a:endParaRPr>
                  </a:p>
                </p:txBody>
              </p:sp>
              <p:sp>
                <p:nvSpPr>
                  <p:cNvPr id="45" name="Google Shape;9022;p31"/>
                  <p:cNvSpPr/>
                  <p:nvPr/>
                </p:nvSpPr>
                <p:spPr>
                  <a:xfrm>
                    <a:off x="2203926" y="2595975"/>
                    <a:ext cx="1683551" cy="53900"/>
                  </a:xfrm>
                  <a:custGeom>
                    <a:avLst/>
                    <a:gdLst/>
                    <a:ahLst/>
                    <a:cxnLst/>
                    <a:rect l="l" t="t" r="r" b="b"/>
                    <a:pathLst>
                      <a:path w="81476" h="2156" extrusionOk="0">
                        <a:moveTo>
                          <a:pt x="1084" y="1"/>
                        </a:moveTo>
                        <a:cubicBezTo>
                          <a:pt x="489" y="1"/>
                          <a:pt x="1" y="489"/>
                          <a:pt x="1" y="1084"/>
                        </a:cubicBezTo>
                        <a:cubicBezTo>
                          <a:pt x="1" y="1668"/>
                          <a:pt x="489" y="2156"/>
                          <a:pt x="1084" y="2156"/>
                        </a:cubicBezTo>
                        <a:lnTo>
                          <a:pt x="80392" y="2156"/>
                        </a:lnTo>
                        <a:cubicBezTo>
                          <a:pt x="80987" y="2156"/>
                          <a:pt x="81475" y="1668"/>
                          <a:pt x="81475" y="1084"/>
                        </a:cubicBezTo>
                        <a:cubicBezTo>
                          <a:pt x="81475" y="489"/>
                          <a:pt x="80987" y="1"/>
                          <a:pt x="80392" y="1"/>
                        </a:cubicBezTo>
                        <a:close/>
                      </a:path>
                    </a:pathLst>
                  </a:custGeom>
                  <a:solidFill>
                    <a:srgbClr val="42FFEE"/>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00"/>
                      <a:buFont typeface="Arial"/>
                      <a:buNone/>
                    </a:pPr>
                    <a:endParaRPr sz="800" b="0" i="0" u="none" strike="noStrike" cap="none">
                      <a:solidFill>
                        <a:srgbClr val="FFFFFF"/>
                      </a:solidFill>
                      <a:latin typeface="Arial"/>
                      <a:ea typeface="Arial"/>
                      <a:cs typeface="Arial"/>
                      <a:sym typeface="Arial"/>
                    </a:endParaRPr>
                  </a:p>
                </p:txBody>
              </p:sp>
              <p:sp>
                <p:nvSpPr>
                  <p:cNvPr id="47" name="Google Shape;9024;p31"/>
                  <p:cNvSpPr/>
                  <p:nvPr/>
                </p:nvSpPr>
                <p:spPr>
                  <a:xfrm>
                    <a:off x="2220428" y="3428225"/>
                    <a:ext cx="1618800" cy="53900"/>
                  </a:xfrm>
                  <a:custGeom>
                    <a:avLst/>
                    <a:gdLst/>
                    <a:ahLst/>
                    <a:cxnLst/>
                    <a:rect l="l" t="t" r="r" b="b"/>
                    <a:pathLst>
                      <a:path w="81797" h="2156" extrusionOk="0">
                        <a:moveTo>
                          <a:pt x="1084" y="1"/>
                        </a:moveTo>
                        <a:cubicBezTo>
                          <a:pt x="488" y="1"/>
                          <a:pt x="0" y="489"/>
                          <a:pt x="12" y="1084"/>
                        </a:cubicBezTo>
                        <a:cubicBezTo>
                          <a:pt x="12" y="1679"/>
                          <a:pt x="488" y="2156"/>
                          <a:pt x="1084" y="2156"/>
                        </a:cubicBezTo>
                        <a:lnTo>
                          <a:pt x="80713" y="2156"/>
                        </a:lnTo>
                        <a:cubicBezTo>
                          <a:pt x="81308" y="2156"/>
                          <a:pt x="81796" y="1679"/>
                          <a:pt x="81796" y="1084"/>
                        </a:cubicBezTo>
                        <a:cubicBezTo>
                          <a:pt x="81796" y="489"/>
                          <a:pt x="81308" y="1"/>
                          <a:pt x="80713" y="1"/>
                        </a:cubicBezTo>
                        <a:close/>
                      </a:path>
                    </a:pathLst>
                  </a:custGeom>
                  <a:solidFill>
                    <a:srgbClr val="D7DFE5">
                      <a:alpha val="65882"/>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00"/>
                      <a:buFont typeface="Arial"/>
                      <a:buNone/>
                    </a:pPr>
                    <a:endParaRPr sz="800" b="0" i="0" u="none" strike="noStrike" cap="none">
                      <a:solidFill>
                        <a:srgbClr val="FFFFFF"/>
                      </a:solidFill>
                      <a:latin typeface="Arial"/>
                      <a:ea typeface="Arial"/>
                      <a:cs typeface="Arial"/>
                      <a:sym typeface="Arial"/>
                    </a:endParaRPr>
                  </a:p>
                </p:txBody>
              </p:sp>
              <p:sp>
                <p:nvSpPr>
                  <p:cNvPr id="60" name="Google Shape;9026;p31"/>
                  <p:cNvSpPr/>
                  <p:nvPr/>
                </p:nvSpPr>
                <p:spPr>
                  <a:xfrm>
                    <a:off x="7278660" y="4268777"/>
                    <a:ext cx="582767" cy="53600"/>
                  </a:xfrm>
                  <a:custGeom>
                    <a:avLst/>
                    <a:gdLst/>
                    <a:ahLst/>
                    <a:cxnLst/>
                    <a:rect l="l" t="t" r="r" b="b"/>
                    <a:pathLst>
                      <a:path w="45745" h="2144" extrusionOk="0">
                        <a:moveTo>
                          <a:pt x="1072" y="0"/>
                        </a:moveTo>
                        <a:cubicBezTo>
                          <a:pt x="477" y="0"/>
                          <a:pt x="1" y="477"/>
                          <a:pt x="1" y="1072"/>
                        </a:cubicBezTo>
                        <a:cubicBezTo>
                          <a:pt x="1" y="1667"/>
                          <a:pt x="477" y="2144"/>
                          <a:pt x="1072" y="2144"/>
                        </a:cubicBezTo>
                        <a:lnTo>
                          <a:pt x="44661" y="2144"/>
                        </a:lnTo>
                        <a:cubicBezTo>
                          <a:pt x="45256" y="2144"/>
                          <a:pt x="45744" y="1667"/>
                          <a:pt x="45744" y="1072"/>
                        </a:cubicBezTo>
                        <a:cubicBezTo>
                          <a:pt x="45744" y="477"/>
                          <a:pt x="45256" y="0"/>
                          <a:pt x="44661" y="0"/>
                        </a:cubicBezTo>
                        <a:close/>
                      </a:path>
                    </a:pathLst>
                  </a:custGeom>
                  <a:solidFill>
                    <a:srgbClr val="42FFEE"/>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00"/>
                      <a:buFont typeface="Arial"/>
                      <a:buNone/>
                    </a:pPr>
                    <a:endParaRPr sz="800" b="0" i="0" u="none" strike="noStrike" cap="none">
                      <a:solidFill>
                        <a:srgbClr val="FFFFFF"/>
                      </a:solidFill>
                      <a:latin typeface="Arial"/>
                      <a:ea typeface="Arial"/>
                      <a:cs typeface="Arial"/>
                      <a:sym typeface="Arial"/>
                    </a:endParaRPr>
                  </a:p>
                </p:txBody>
              </p:sp>
            </p:grpSp>
          </p:grpSp>
          <p:sp>
            <p:nvSpPr>
              <p:cNvPr id="91" name="Google Shape;9007;p31"/>
              <p:cNvSpPr txBox="1"/>
              <p:nvPr/>
            </p:nvSpPr>
            <p:spPr>
              <a:xfrm flipH="1">
                <a:off x="6609408" y="1580664"/>
                <a:ext cx="728879" cy="212496"/>
              </a:xfrm>
              <a:prstGeom prst="rect">
                <a:avLst/>
              </a:prstGeom>
              <a:noFill/>
              <a:ln>
                <a:noFill/>
              </a:ln>
            </p:spPr>
            <p:txBody>
              <a:bodyPr spcFirstLastPara="1" wrap="square" lIns="0" tIns="0" rIns="0" bIns="0" anchor="t" anchorCtr="0">
                <a:noAutofit/>
              </a:bodyPr>
              <a:lstStyle/>
              <a:p>
                <a:pPr marL="0" marR="0" lvl="0" indent="0" algn="ctr" rtl="0">
                  <a:lnSpc>
                    <a:spcPct val="108000"/>
                  </a:lnSpc>
                  <a:spcBef>
                    <a:spcPts val="0"/>
                  </a:spcBef>
                  <a:buClr>
                    <a:srgbClr val="000000"/>
                  </a:buClr>
                  <a:buSzPts val="200"/>
                  <a:buFont typeface="Arial"/>
                  <a:buNone/>
                </a:pPr>
                <a:r>
                  <a:rPr lang="tr-TR" sz="1200" b="0" i="0" u="none" strike="noStrike" cap="none" dirty="0" smtClean="0">
                    <a:solidFill>
                      <a:srgbClr val="FFFFFF"/>
                    </a:solidFill>
                    <a:latin typeface="Anton" panose="020B0604020202020204" charset="-94"/>
                    <a:sym typeface="Arial"/>
                  </a:rPr>
                  <a:t>HAZİRAN</a:t>
                </a:r>
                <a:endParaRPr sz="1200" b="0" i="0" u="none" strike="noStrike" cap="none" dirty="0">
                  <a:solidFill>
                    <a:srgbClr val="FFFFFF"/>
                  </a:solidFill>
                  <a:latin typeface="Anton" panose="020B0604020202020204" charset="-94"/>
                  <a:sym typeface="Arial"/>
                </a:endParaRPr>
              </a:p>
            </p:txBody>
          </p:sp>
          <p:sp>
            <p:nvSpPr>
              <p:cNvPr id="92" name="Google Shape;9007;p31"/>
              <p:cNvSpPr txBox="1"/>
              <p:nvPr/>
            </p:nvSpPr>
            <p:spPr>
              <a:xfrm flipH="1">
                <a:off x="7338287" y="1587253"/>
                <a:ext cx="728879" cy="212496"/>
              </a:xfrm>
              <a:prstGeom prst="rect">
                <a:avLst/>
              </a:prstGeom>
              <a:noFill/>
              <a:ln>
                <a:noFill/>
              </a:ln>
            </p:spPr>
            <p:txBody>
              <a:bodyPr spcFirstLastPara="1" wrap="square" lIns="0" tIns="0" rIns="0" bIns="0" anchor="t" anchorCtr="0">
                <a:noAutofit/>
              </a:bodyPr>
              <a:lstStyle/>
              <a:p>
                <a:pPr marL="0" marR="0" lvl="0" indent="0" algn="ctr" rtl="0">
                  <a:lnSpc>
                    <a:spcPct val="108000"/>
                  </a:lnSpc>
                  <a:spcBef>
                    <a:spcPts val="0"/>
                  </a:spcBef>
                  <a:buClr>
                    <a:srgbClr val="000000"/>
                  </a:buClr>
                  <a:buSzPts val="200"/>
                  <a:buFont typeface="Arial"/>
                  <a:buNone/>
                </a:pPr>
                <a:r>
                  <a:rPr lang="tr-TR" sz="1200" b="0" i="0" u="none" strike="noStrike" cap="none" dirty="0" smtClean="0">
                    <a:solidFill>
                      <a:srgbClr val="FFFFFF"/>
                    </a:solidFill>
                    <a:latin typeface="Anton" panose="020B0604020202020204" charset="-94"/>
                    <a:sym typeface="Arial"/>
                  </a:rPr>
                  <a:t>TEMMUZ</a:t>
                </a:r>
                <a:endParaRPr sz="1200" b="0" i="0" u="none" strike="noStrike" cap="none" dirty="0">
                  <a:solidFill>
                    <a:srgbClr val="FFFFFF"/>
                  </a:solidFill>
                  <a:latin typeface="Anton" panose="020B0604020202020204" charset="-94"/>
                  <a:sym typeface="Arial"/>
                </a:endParaRPr>
              </a:p>
            </p:txBody>
          </p:sp>
          <p:sp>
            <p:nvSpPr>
              <p:cNvPr id="93" name="Google Shape;9007;p31"/>
              <p:cNvSpPr txBox="1"/>
              <p:nvPr/>
            </p:nvSpPr>
            <p:spPr>
              <a:xfrm flipH="1">
                <a:off x="8112325" y="1583076"/>
                <a:ext cx="728879" cy="212496"/>
              </a:xfrm>
              <a:prstGeom prst="rect">
                <a:avLst/>
              </a:prstGeom>
              <a:noFill/>
              <a:ln>
                <a:noFill/>
              </a:ln>
            </p:spPr>
            <p:txBody>
              <a:bodyPr spcFirstLastPara="1" wrap="square" lIns="0" tIns="0" rIns="0" bIns="0" anchor="t" anchorCtr="0">
                <a:noAutofit/>
              </a:bodyPr>
              <a:lstStyle/>
              <a:p>
                <a:pPr marL="0" marR="0" lvl="0" indent="0" algn="ctr" rtl="0">
                  <a:lnSpc>
                    <a:spcPct val="108000"/>
                  </a:lnSpc>
                  <a:spcBef>
                    <a:spcPts val="0"/>
                  </a:spcBef>
                  <a:buClr>
                    <a:srgbClr val="000000"/>
                  </a:buClr>
                  <a:buSzPts val="200"/>
                  <a:buFont typeface="Arial"/>
                  <a:buNone/>
                </a:pPr>
                <a:r>
                  <a:rPr lang="tr-TR" sz="1200" b="0" i="0" u="none" strike="noStrike" cap="none" dirty="0" smtClean="0">
                    <a:solidFill>
                      <a:srgbClr val="FFFFFF"/>
                    </a:solidFill>
                    <a:latin typeface="Anton" panose="020B0604020202020204" charset="-94"/>
                    <a:sym typeface="Arial"/>
                  </a:rPr>
                  <a:t>AĞUSTOS</a:t>
                </a:r>
                <a:endParaRPr sz="1200" b="0" i="0" u="none" strike="noStrike" cap="none" dirty="0">
                  <a:solidFill>
                    <a:srgbClr val="FFFFFF"/>
                  </a:solidFill>
                  <a:latin typeface="Anton" panose="020B0604020202020204" charset="-94"/>
                  <a:sym typeface="Arial"/>
                </a:endParaRPr>
              </a:p>
            </p:txBody>
          </p:sp>
          <p:sp>
            <p:nvSpPr>
              <p:cNvPr id="3" name="Oval 2"/>
              <p:cNvSpPr/>
              <p:nvPr/>
            </p:nvSpPr>
            <p:spPr>
              <a:xfrm>
                <a:off x="3834122" y="3326011"/>
                <a:ext cx="183180" cy="170761"/>
              </a:xfrm>
              <a:prstGeom prst="ellipse">
                <a:avLst/>
              </a:prstGeom>
              <a:solidFill>
                <a:srgbClr val="C00000"/>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5" name="Oval 94"/>
              <p:cNvSpPr/>
              <p:nvPr/>
            </p:nvSpPr>
            <p:spPr>
              <a:xfrm>
                <a:off x="6435643" y="3772730"/>
                <a:ext cx="183180" cy="170761"/>
              </a:xfrm>
              <a:prstGeom prst="ellipse">
                <a:avLst/>
              </a:prstGeom>
              <a:solidFill>
                <a:srgbClr val="C00000"/>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pSp>
        <p:sp>
          <p:nvSpPr>
            <p:cNvPr id="94" name="Google Shape;9017;p31"/>
            <p:cNvSpPr/>
            <p:nvPr/>
          </p:nvSpPr>
          <p:spPr>
            <a:xfrm>
              <a:off x="4046346" y="2940870"/>
              <a:ext cx="2448000" cy="57539"/>
            </a:xfrm>
            <a:custGeom>
              <a:avLst/>
              <a:gdLst/>
              <a:ahLst/>
              <a:cxnLst/>
              <a:rect l="l" t="t" r="r" b="b"/>
              <a:pathLst>
                <a:path w="180762" h="2156" extrusionOk="0">
                  <a:moveTo>
                    <a:pt x="1072" y="1"/>
                  </a:moveTo>
                  <a:cubicBezTo>
                    <a:pt x="477" y="1"/>
                    <a:pt x="1" y="489"/>
                    <a:pt x="1" y="1084"/>
                  </a:cubicBezTo>
                  <a:cubicBezTo>
                    <a:pt x="1" y="1680"/>
                    <a:pt x="477" y="2156"/>
                    <a:pt x="1072" y="2156"/>
                  </a:cubicBezTo>
                  <a:lnTo>
                    <a:pt x="179678" y="2156"/>
                  </a:lnTo>
                  <a:cubicBezTo>
                    <a:pt x="180273" y="2156"/>
                    <a:pt x="180761" y="1668"/>
                    <a:pt x="180761" y="1072"/>
                  </a:cubicBezTo>
                  <a:cubicBezTo>
                    <a:pt x="180761" y="477"/>
                    <a:pt x="180273" y="1"/>
                    <a:pt x="179678" y="1"/>
                  </a:cubicBezTo>
                  <a:close/>
                </a:path>
              </a:pathLst>
            </a:custGeom>
            <a:solidFill>
              <a:srgbClr val="42FFEE"/>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00"/>
                <a:buFont typeface="Arial"/>
                <a:buNone/>
              </a:pPr>
              <a:endParaRPr sz="800" b="0" i="0" u="none" strike="noStrike" cap="none">
                <a:solidFill>
                  <a:srgbClr val="FFFFFF"/>
                </a:solidFill>
                <a:latin typeface="Arial"/>
                <a:ea typeface="Arial"/>
                <a:cs typeface="Arial"/>
                <a:sym typeface="Arial"/>
              </a:endParaRPr>
            </a:p>
          </p:txBody>
        </p:sp>
      </p:grpSp>
      <p:sp>
        <p:nvSpPr>
          <p:cNvPr id="102" name="İçerik Yer Tutucusu 2"/>
          <p:cNvSpPr txBox="1">
            <a:spLocks/>
          </p:cNvSpPr>
          <p:nvPr/>
        </p:nvSpPr>
        <p:spPr>
          <a:xfrm>
            <a:off x="429027" y="68823"/>
            <a:ext cx="5612544" cy="1168187"/>
          </a:xfrm>
          <a:prstGeom prst="rect">
            <a:avLst/>
          </a:prstGeom>
          <a:solidFill>
            <a:srgbClr val="03455D">
              <a:alpha val="0"/>
            </a:srgbClr>
          </a:solidFill>
        </p:spPr>
        <p:txBody>
          <a:bodyPr anchor="ctr">
            <a:noAutofit/>
          </a:bodyPr>
          <a:lstStyle>
            <a:lvl1pPr marL="342909" indent="-342909" algn="l" defTabSz="914422" rtl="0" eaLnBrk="1" latinLnBrk="0" hangingPunct="1">
              <a:spcBef>
                <a:spcPct val="20000"/>
              </a:spcBef>
              <a:buFont typeface="Arial" panose="020B0604020202020204" pitchFamily="34" charset="0"/>
              <a:buChar char="•"/>
              <a:defRPr sz="3200" kern="1200">
                <a:solidFill>
                  <a:schemeClr val="tx1"/>
                </a:solidFill>
                <a:latin typeface="Segoe UI" panose="020B0502040204020203" pitchFamily="34" charset="0"/>
                <a:ea typeface="+mn-ea"/>
                <a:cs typeface="Segoe UI" panose="020B0502040204020203" pitchFamily="34" charset="0"/>
              </a:defRPr>
            </a:lvl1pPr>
            <a:lvl2pPr marL="742969" indent="-285756" algn="l" defTabSz="914422" rtl="0" eaLnBrk="1" latinLnBrk="0" hangingPunct="1">
              <a:spcBef>
                <a:spcPct val="20000"/>
              </a:spcBef>
              <a:buFont typeface="Arial" panose="020B0604020202020204" pitchFamily="34" charset="0"/>
              <a:buChar char="–"/>
              <a:defRPr sz="2800" kern="1200">
                <a:solidFill>
                  <a:schemeClr val="tx1"/>
                </a:solidFill>
                <a:latin typeface="Segoe UI" panose="020B0502040204020203" pitchFamily="34" charset="0"/>
                <a:ea typeface="+mn-ea"/>
                <a:cs typeface="Segoe UI" panose="020B0502040204020203" pitchFamily="34" charset="0"/>
              </a:defRPr>
            </a:lvl2pPr>
            <a:lvl3pPr marL="1143028" indent="-228606" algn="l" defTabSz="914422" rtl="0" eaLnBrk="1" latinLnBrk="0" hangingPunct="1">
              <a:spcBef>
                <a:spcPct val="20000"/>
              </a:spcBef>
              <a:buFont typeface="Arial" panose="020B0604020202020204" pitchFamily="34" charset="0"/>
              <a:buChar char="•"/>
              <a:defRPr sz="2400" kern="1200">
                <a:solidFill>
                  <a:schemeClr val="tx1"/>
                </a:solidFill>
                <a:latin typeface="Segoe UI" panose="020B0502040204020203" pitchFamily="34" charset="0"/>
                <a:ea typeface="+mn-ea"/>
                <a:cs typeface="Segoe UI" panose="020B0502040204020203" pitchFamily="34" charset="0"/>
              </a:defRPr>
            </a:lvl3pPr>
            <a:lvl4pPr marL="1600240" indent="-228606" algn="l" defTabSz="914422" rtl="0" eaLnBrk="1" latinLnBrk="0" hangingPunct="1">
              <a:spcBef>
                <a:spcPct val="20000"/>
              </a:spcBef>
              <a:buFont typeface="Arial" panose="020B0604020202020204" pitchFamily="34" charset="0"/>
              <a:buChar char="–"/>
              <a:defRPr sz="2000" kern="1200">
                <a:solidFill>
                  <a:schemeClr val="tx1"/>
                </a:solidFill>
                <a:latin typeface="Segoe UI" panose="020B0502040204020203" pitchFamily="34" charset="0"/>
                <a:ea typeface="+mn-ea"/>
                <a:cs typeface="Segoe UI" panose="020B0502040204020203" pitchFamily="34" charset="0"/>
              </a:defRPr>
            </a:lvl4pPr>
            <a:lvl5pPr marL="2057451" indent="-228606" algn="l" defTabSz="914422" rtl="0" eaLnBrk="1" latinLnBrk="0" hangingPunct="1">
              <a:spcBef>
                <a:spcPct val="20000"/>
              </a:spcBef>
              <a:buFont typeface="Arial" panose="020B0604020202020204" pitchFamily="34" charset="0"/>
              <a:buChar char="»"/>
              <a:defRPr sz="2000" kern="1200">
                <a:solidFill>
                  <a:schemeClr val="tx1"/>
                </a:solidFill>
                <a:latin typeface="Segoe UI" panose="020B0502040204020203" pitchFamily="34" charset="0"/>
                <a:ea typeface="+mn-ea"/>
                <a:cs typeface="Segoe UI" panose="020B0502040204020203" pitchFamily="34" charset="0"/>
              </a:defRPr>
            </a:lvl5pPr>
            <a:lvl6pPr marL="2514664" indent="-228606" algn="l" defTabSz="91442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74" indent="-228606" algn="l" defTabSz="91442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86" indent="-228606" algn="l" defTabSz="91442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97" indent="-228606" algn="l" defTabSz="91442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14000"/>
              </a:lnSpc>
              <a:spcBef>
                <a:spcPts val="0"/>
              </a:spcBef>
              <a:spcAft>
                <a:spcPts val="600"/>
              </a:spcAft>
              <a:buClr>
                <a:srgbClr val="FFFFFF"/>
              </a:buClr>
              <a:buNone/>
            </a:pPr>
            <a:r>
              <a:rPr lang="tr-TR" sz="3600" b="1" dirty="0" smtClean="0">
                <a:solidFill>
                  <a:srgbClr val="FF0000"/>
                </a:solidFill>
                <a:latin typeface="DEGON STUZ" panose="02000500000000000000" pitchFamily="50" charset="0"/>
                <a:ea typeface="Segoe UI Black" panose="020B0A02040204020203" pitchFamily="34" charset="0"/>
                <a:cs typeface="Calibri Light" panose="020F0302020204030204" pitchFamily="34" charset="0"/>
              </a:rPr>
              <a:t>TAKVİM</a:t>
            </a:r>
          </a:p>
        </p:txBody>
      </p:sp>
      <p:sp>
        <p:nvSpPr>
          <p:cNvPr id="104" name="Google Shape;9022;p31"/>
          <p:cNvSpPr/>
          <p:nvPr/>
        </p:nvSpPr>
        <p:spPr>
          <a:xfrm>
            <a:off x="1393216" y="1090587"/>
            <a:ext cx="1980000" cy="57539"/>
          </a:xfrm>
          <a:custGeom>
            <a:avLst/>
            <a:gdLst/>
            <a:ahLst/>
            <a:cxnLst/>
            <a:rect l="l" t="t" r="r" b="b"/>
            <a:pathLst>
              <a:path w="81476" h="2156" extrusionOk="0">
                <a:moveTo>
                  <a:pt x="1084" y="1"/>
                </a:moveTo>
                <a:cubicBezTo>
                  <a:pt x="489" y="1"/>
                  <a:pt x="1" y="489"/>
                  <a:pt x="1" y="1084"/>
                </a:cubicBezTo>
                <a:cubicBezTo>
                  <a:pt x="1" y="1668"/>
                  <a:pt x="489" y="2156"/>
                  <a:pt x="1084" y="2156"/>
                </a:cubicBezTo>
                <a:lnTo>
                  <a:pt x="80392" y="2156"/>
                </a:lnTo>
                <a:cubicBezTo>
                  <a:pt x="80987" y="2156"/>
                  <a:pt x="81475" y="1668"/>
                  <a:pt x="81475" y="1084"/>
                </a:cubicBezTo>
                <a:cubicBezTo>
                  <a:pt x="81475" y="489"/>
                  <a:pt x="80987" y="1"/>
                  <a:pt x="80392" y="1"/>
                </a:cubicBezTo>
                <a:close/>
              </a:path>
            </a:pathLst>
          </a:custGeom>
          <a:solidFill>
            <a:srgbClr val="FFFF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00"/>
              <a:buFont typeface="Arial"/>
              <a:buNone/>
            </a:pPr>
            <a:endParaRPr sz="800" b="0" i="0" u="none" strike="noStrike" cap="none">
              <a:solidFill>
                <a:srgbClr val="FFFFFF"/>
              </a:solidFill>
              <a:latin typeface="Arial"/>
              <a:ea typeface="Arial"/>
              <a:cs typeface="Arial"/>
              <a:sym typeface="Arial"/>
            </a:endParaRPr>
          </a:p>
        </p:txBody>
      </p:sp>
      <p:sp>
        <p:nvSpPr>
          <p:cNvPr id="105" name="Google Shape;9020;p31"/>
          <p:cNvSpPr/>
          <p:nvPr/>
        </p:nvSpPr>
        <p:spPr>
          <a:xfrm>
            <a:off x="3373216" y="1085697"/>
            <a:ext cx="5328000" cy="57539"/>
          </a:xfrm>
          <a:custGeom>
            <a:avLst/>
            <a:gdLst/>
            <a:ahLst/>
            <a:cxnLst/>
            <a:rect l="l" t="t" r="r" b="b"/>
            <a:pathLst>
              <a:path w="180762" h="2156" extrusionOk="0">
                <a:moveTo>
                  <a:pt x="1072" y="0"/>
                </a:moveTo>
                <a:cubicBezTo>
                  <a:pt x="477" y="0"/>
                  <a:pt x="1" y="489"/>
                  <a:pt x="1" y="1084"/>
                </a:cubicBezTo>
                <a:cubicBezTo>
                  <a:pt x="1" y="1679"/>
                  <a:pt x="477" y="2156"/>
                  <a:pt x="1072" y="2156"/>
                </a:cubicBezTo>
                <a:lnTo>
                  <a:pt x="179678" y="2156"/>
                </a:lnTo>
                <a:cubicBezTo>
                  <a:pt x="180273" y="2156"/>
                  <a:pt x="180761" y="1679"/>
                  <a:pt x="180761" y="1084"/>
                </a:cubicBezTo>
                <a:cubicBezTo>
                  <a:pt x="180761" y="489"/>
                  <a:pt x="180273" y="0"/>
                  <a:pt x="179678" y="0"/>
                </a:cubicBezTo>
                <a:close/>
              </a:path>
            </a:pathLst>
          </a:custGeom>
          <a:solidFill>
            <a:srgbClr val="FFC0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00"/>
              <a:buFont typeface="Arial"/>
              <a:buNone/>
            </a:pPr>
            <a:endParaRPr sz="800" b="0" i="0" u="none" strike="noStrike" cap="none">
              <a:solidFill>
                <a:srgbClr val="FFFFFF"/>
              </a:solidFill>
              <a:latin typeface="Arial"/>
              <a:ea typeface="Arial"/>
              <a:cs typeface="Arial"/>
              <a:sym typeface="Arial"/>
            </a:endParaRPr>
          </a:p>
        </p:txBody>
      </p:sp>
      <p:sp>
        <p:nvSpPr>
          <p:cNvPr id="106" name="Google Shape;9002;p31"/>
          <p:cNvSpPr txBox="1"/>
          <p:nvPr/>
        </p:nvSpPr>
        <p:spPr>
          <a:xfrm flipH="1">
            <a:off x="2591160" y="824506"/>
            <a:ext cx="862228" cy="212496"/>
          </a:xfrm>
          <a:prstGeom prst="rect">
            <a:avLst/>
          </a:prstGeom>
          <a:noFill/>
          <a:ln>
            <a:noFill/>
          </a:ln>
        </p:spPr>
        <p:txBody>
          <a:bodyPr spcFirstLastPara="1" wrap="square" lIns="0" tIns="0" rIns="0" bIns="0" anchor="t" anchorCtr="0">
            <a:noAutofit/>
          </a:bodyPr>
          <a:lstStyle/>
          <a:p>
            <a:pPr marL="0" marR="0" lvl="0" indent="0" algn="ctr" rtl="0">
              <a:lnSpc>
                <a:spcPct val="108000"/>
              </a:lnSpc>
              <a:spcBef>
                <a:spcPts val="0"/>
              </a:spcBef>
              <a:buClr>
                <a:srgbClr val="000000"/>
              </a:buClr>
              <a:buSzPts val="200"/>
              <a:buFont typeface="Arial"/>
              <a:buNone/>
            </a:pPr>
            <a:r>
              <a:rPr lang="tr-TR" sz="2400" b="0" u="none" strike="noStrike" cap="none" dirty="0" smtClean="0">
                <a:solidFill>
                  <a:srgbClr val="FFFFFF"/>
                </a:solidFill>
                <a:latin typeface="Anton" panose="020B0604020202020204" charset="-94"/>
                <a:sym typeface="Arial"/>
              </a:rPr>
              <a:t>2026</a:t>
            </a:r>
            <a:endParaRPr sz="2400" b="0" u="none" strike="noStrike" cap="none" dirty="0">
              <a:solidFill>
                <a:srgbClr val="FFFFFF"/>
              </a:solidFill>
              <a:latin typeface="Anton" panose="020B0604020202020204" charset="-94"/>
              <a:sym typeface="Arial"/>
            </a:endParaRPr>
          </a:p>
        </p:txBody>
      </p:sp>
      <p:sp>
        <p:nvSpPr>
          <p:cNvPr id="107" name="Google Shape;9002;p31"/>
          <p:cNvSpPr txBox="1"/>
          <p:nvPr/>
        </p:nvSpPr>
        <p:spPr>
          <a:xfrm flipH="1">
            <a:off x="7942330" y="819995"/>
            <a:ext cx="862228" cy="212496"/>
          </a:xfrm>
          <a:prstGeom prst="rect">
            <a:avLst/>
          </a:prstGeom>
          <a:noFill/>
          <a:ln>
            <a:noFill/>
          </a:ln>
        </p:spPr>
        <p:txBody>
          <a:bodyPr spcFirstLastPara="1" wrap="square" lIns="0" tIns="0" rIns="0" bIns="0" anchor="t" anchorCtr="0">
            <a:noAutofit/>
          </a:bodyPr>
          <a:lstStyle/>
          <a:p>
            <a:pPr marL="0" marR="0" lvl="0" indent="0" algn="ctr" rtl="0">
              <a:lnSpc>
                <a:spcPct val="108000"/>
              </a:lnSpc>
              <a:spcBef>
                <a:spcPts val="0"/>
              </a:spcBef>
              <a:buClr>
                <a:srgbClr val="000000"/>
              </a:buClr>
              <a:buSzPts val="200"/>
              <a:buFont typeface="Arial"/>
              <a:buNone/>
            </a:pPr>
            <a:r>
              <a:rPr lang="tr-TR" sz="2400" b="0" u="none" strike="noStrike" cap="none" dirty="0" smtClean="0">
                <a:solidFill>
                  <a:srgbClr val="FFFFFF"/>
                </a:solidFill>
                <a:latin typeface="Anton" panose="020B0604020202020204" charset="-94"/>
                <a:sym typeface="Arial"/>
              </a:rPr>
              <a:t>2027</a:t>
            </a:r>
            <a:endParaRPr sz="2400" b="0" u="none" strike="noStrike" cap="none" dirty="0">
              <a:solidFill>
                <a:srgbClr val="FFFFFF"/>
              </a:solidFill>
              <a:latin typeface="Anton" panose="020B0604020202020204" charset="-94"/>
              <a:sym typeface="Arial"/>
            </a:endParaRPr>
          </a:p>
        </p:txBody>
      </p:sp>
    </p:spTree>
    <p:extLst>
      <p:ext uri="{BB962C8B-B14F-4D97-AF65-F5344CB8AC3E}">
        <p14:creationId xmlns:p14="http://schemas.microsoft.com/office/powerpoint/2010/main" val="35798975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1" name="İçerik Yer Tutucusu 2"/>
          <p:cNvSpPr txBox="1">
            <a:spLocks/>
          </p:cNvSpPr>
          <p:nvPr/>
        </p:nvSpPr>
        <p:spPr>
          <a:xfrm>
            <a:off x="3579223" y="1400226"/>
            <a:ext cx="5349241" cy="1168187"/>
          </a:xfrm>
          <a:prstGeom prst="rect">
            <a:avLst/>
          </a:prstGeom>
          <a:solidFill>
            <a:srgbClr val="03455D">
              <a:alpha val="0"/>
            </a:srgbClr>
          </a:solidFill>
        </p:spPr>
        <p:txBody>
          <a:bodyPr anchor="ctr">
            <a:noAutofit/>
          </a:bodyPr>
          <a:lstStyle>
            <a:lvl1pPr marL="342909" indent="-342909" algn="l" defTabSz="914422" rtl="0" eaLnBrk="1" latinLnBrk="0" hangingPunct="1">
              <a:spcBef>
                <a:spcPct val="20000"/>
              </a:spcBef>
              <a:buFont typeface="Arial" panose="020B0604020202020204" pitchFamily="34" charset="0"/>
              <a:buChar char="•"/>
              <a:defRPr sz="3200" kern="1200">
                <a:solidFill>
                  <a:schemeClr val="tx1"/>
                </a:solidFill>
                <a:latin typeface="Segoe UI" panose="020B0502040204020203" pitchFamily="34" charset="0"/>
                <a:ea typeface="+mn-ea"/>
                <a:cs typeface="Segoe UI" panose="020B0502040204020203" pitchFamily="34" charset="0"/>
              </a:defRPr>
            </a:lvl1pPr>
            <a:lvl2pPr marL="742969" indent="-285756" algn="l" defTabSz="914422" rtl="0" eaLnBrk="1" latinLnBrk="0" hangingPunct="1">
              <a:spcBef>
                <a:spcPct val="20000"/>
              </a:spcBef>
              <a:buFont typeface="Arial" panose="020B0604020202020204" pitchFamily="34" charset="0"/>
              <a:buChar char="–"/>
              <a:defRPr sz="2800" kern="1200">
                <a:solidFill>
                  <a:schemeClr val="tx1"/>
                </a:solidFill>
                <a:latin typeface="Segoe UI" panose="020B0502040204020203" pitchFamily="34" charset="0"/>
                <a:ea typeface="+mn-ea"/>
                <a:cs typeface="Segoe UI" panose="020B0502040204020203" pitchFamily="34" charset="0"/>
              </a:defRPr>
            </a:lvl2pPr>
            <a:lvl3pPr marL="1143028" indent="-228606" algn="l" defTabSz="914422" rtl="0" eaLnBrk="1" latinLnBrk="0" hangingPunct="1">
              <a:spcBef>
                <a:spcPct val="20000"/>
              </a:spcBef>
              <a:buFont typeface="Arial" panose="020B0604020202020204" pitchFamily="34" charset="0"/>
              <a:buChar char="•"/>
              <a:defRPr sz="2400" kern="1200">
                <a:solidFill>
                  <a:schemeClr val="tx1"/>
                </a:solidFill>
                <a:latin typeface="Segoe UI" panose="020B0502040204020203" pitchFamily="34" charset="0"/>
                <a:ea typeface="+mn-ea"/>
                <a:cs typeface="Segoe UI" panose="020B0502040204020203" pitchFamily="34" charset="0"/>
              </a:defRPr>
            </a:lvl3pPr>
            <a:lvl4pPr marL="1600240" indent="-228606" algn="l" defTabSz="914422" rtl="0" eaLnBrk="1" latinLnBrk="0" hangingPunct="1">
              <a:spcBef>
                <a:spcPct val="20000"/>
              </a:spcBef>
              <a:buFont typeface="Arial" panose="020B0604020202020204" pitchFamily="34" charset="0"/>
              <a:buChar char="–"/>
              <a:defRPr sz="2000" kern="1200">
                <a:solidFill>
                  <a:schemeClr val="tx1"/>
                </a:solidFill>
                <a:latin typeface="Segoe UI" panose="020B0502040204020203" pitchFamily="34" charset="0"/>
                <a:ea typeface="+mn-ea"/>
                <a:cs typeface="Segoe UI" panose="020B0502040204020203" pitchFamily="34" charset="0"/>
              </a:defRPr>
            </a:lvl4pPr>
            <a:lvl5pPr marL="2057451" indent="-228606" algn="l" defTabSz="914422" rtl="0" eaLnBrk="1" latinLnBrk="0" hangingPunct="1">
              <a:spcBef>
                <a:spcPct val="20000"/>
              </a:spcBef>
              <a:buFont typeface="Arial" panose="020B0604020202020204" pitchFamily="34" charset="0"/>
              <a:buChar char="»"/>
              <a:defRPr sz="2000" kern="1200">
                <a:solidFill>
                  <a:schemeClr val="tx1"/>
                </a:solidFill>
                <a:latin typeface="Segoe UI" panose="020B0502040204020203" pitchFamily="34" charset="0"/>
                <a:ea typeface="+mn-ea"/>
                <a:cs typeface="Segoe UI" panose="020B0502040204020203" pitchFamily="34" charset="0"/>
              </a:defRPr>
            </a:lvl5pPr>
            <a:lvl6pPr marL="2514664" indent="-228606" algn="l" defTabSz="91442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74" indent="-228606" algn="l" defTabSz="91442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86" indent="-228606" algn="l" defTabSz="91442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97" indent="-228606" algn="l" defTabSz="91442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08000"/>
              </a:lnSpc>
              <a:spcBef>
                <a:spcPts val="0"/>
              </a:spcBef>
              <a:buClr>
                <a:srgbClr val="FFFFFF"/>
              </a:buClr>
              <a:buNone/>
            </a:pPr>
            <a:r>
              <a:rPr lang="tr-TR" sz="2300" b="1" dirty="0" smtClean="0">
                <a:solidFill>
                  <a:srgbClr val="FFFFFF"/>
                </a:solidFill>
                <a:latin typeface="Agency FB" panose="020B0503020202020204" pitchFamily="34" charset="0"/>
                <a:ea typeface="Segoe UI Black" panose="020B0A02040204020203" pitchFamily="34" charset="0"/>
                <a:cs typeface="Calibri Light" panose="020F0302020204030204" pitchFamily="34" charset="0"/>
              </a:rPr>
              <a:t>81 İlden başvuru alınacak, başarılı olan öğrenciler 26 merkezde eğitimlere devam edebilecek</a:t>
            </a:r>
            <a:endParaRPr lang="tr-TR" sz="2300" b="1" dirty="0" smtClean="0">
              <a:solidFill>
                <a:srgbClr val="FF0000"/>
              </a:solidFill>
              <a:latin typeface="Agency FB" panose="020B0503020202020204" pitchFamily="34" charset="0"/>
              <a:ea typeface="Segoe UI Black" panose="020B0A02040204020203" pitchFamily="34" charset="0"/>
              <a:cs typeface="Calibri Light" panose="020F0302020204030204" pitchFamily="34" charset="0"/>
            </a:endParaRPr>
          </a:p>
        </p:txBody>
      </p:sp>
      <p:sp>
        <p:nvSpPr>
          <p:cNvPr id="8" name="İçerik Yer Tutucusu 2"/>
          <p:cNvSpPr txBox="1">
            <a:spLocks/>
          </p:cNvSpPr>
          <p:nvPr/>
        </p:nvSpPr>
        <p:spPr>
          <a:xfrm>
            <a:off x="486486" y="1387042"/>
            <a:ext cx="2615943" cy="1241733"/>
          </a:xfrm>
          <a:prstGeom prst="rect">
            <a:avLst/>
          </a:prstGeom>
          <a:solidFill>
            <a:srgbClr val="03455D">
              <a:alpha val="0"/>
            </a:srgbClr>
          </a:solidFill>
        </p:spPr>
        <p:txBody>
          <a:bodyPr anchor="ctr">
            <a:noAutofit/>
          </a:bodyPr>
          <a:lstStyle>
            <a:lvl1pPr marL="342909" indent="-342909" algn="l" defTabSz="914422" rtl="0" eaLnBrk="1" latinLnBrk="0" hangingPunct="1">
              <a:spcBef>
                <a:spcPct val="20000"/>
              </a:spcBef>
              <a:buFont typeface="Arial" panose="020B0604020202020204" pitchFamily="34" charset="0"/>
              <a:buChar char="•"/>
              <a:defRPr sz="3200" kern="1200">
                <a:solidFill>
                  <a:schemeClr val="tx1"/>
                </a:solidFill>
                <a:latin typeface="Segoe UI" panose="020B0502040204020203" pitchFamily="34" charset="0"/>
                <a:ea typeface="+mn-ea"/>
                <a:cs typeface="Segoe UI" panose="020B0502040204020203" pitchFamily="34" charset="0"/>
              </a:defRPr>
            </a:lvl1pPr>
            <a:lvl2pPr marL="742969" indent="-285756" algn="l" defTabSz="914422" rtl="0" eaLnBrk="1" latinLnBrk="0" hangingPunct="1">
              <a:spcBef>
                <a:spcPct val="20000"/>
              </a:spcBef>
              <a:buFont typeface="Arial" panose="020B0604020202020204" pitchFamily="34" charset="0"/>
              <a:buChar char="–"/>
              <a:defRPr sz="2800" kern="1200">
                <a:solidFill>
                  <a:schemeClr val="tx1"/>
                </a:solidFill>
                <a:latin typeface="Segoe UI" panose="020B0502040204020203" pitchFamily="34" charset="0"/>
                <a:ea typeface="+mn-ea"/>
                <a:cs typeface="Segoe UI" panose="020B0502040204020203" pitchFamily="34" charset="0"/>
              </a:defRPr>
            </a:lvl2pPr>
            <a:lvl3pPr marL="1143028" indent="-228606" algn="l" defTabSz="914422" rtl="0" eaLnBrk="1" latinLnBrk="0" hangingPunct="1">
              <a:spcBef>
                <a:spcPct val="20000"/>
              </a:spcBef>
              <a:buFont typeface="Arial" panose="020B0604020202020204" pitchFamily="34" charset="0"/>
              <a:buChar char="•"/>
              <a:defRPr sz="2400" kern="1200">
                <a:solidFill>
                  <a:schemeClr val="tx1"/>
                </a:solidFill>
                <a:latin typeface="Segoe UI" panose="020B0502040204020203" pitchFamily="34" charset="0"/>
                <a:ea typeface="+mn-ea"/>
                <a:cs typeface="Segoe UI" panose="020B0502040204020203" pitchFamily="34" charset="0"/>
              </a:defRPr>
            </a:lvl3pPr>
            <a:lvl4pPr marL="1600240" indent="-228606" algn="l" defTabSz="914422" rtl="0" eaLnBrk="1" latinLnBrk="0" hangingPunct="1">
              <a:spcBef>
                <a:spcPct val="20000"/>
              </a:spcBef>
              <a:buFont typeface="Arial" panose="020B0604020202020204" pitchFamily="34" charset="0"/>
              <a:buChar char="–"/>
              <a:defRPr sz="2000" kern="1200">
                <a:solidFill>
                  <a:schemeClr val="tx1"/>
                </a:solidFill>
                <a:latin typeface="Segoe UI" panose="020B0502040204020203" pitchFamily="34" charset="0"/>
                <a:ea typeface="+mn-ea"/>
                <a:cs typeface="Segoe UI" panose="020B0502040204020203" pitchFamily="34" charset="0"/>
              </a:defRPr>
            </a:lvl4pPr>
            <a:lvl5pPr marL="2057451" indent="-228606" algn="l" defTabSz="914422" rtl="0" eaLnBrk="1" latinLnBrk="0" hangingPunct="1">
              <a:spcBef>
                <a:spcPct val="20000"/>
              </a:spcBef>
              <a:buFont typeface="Arial" panose="020B0604020202020204" pitchFamily="34" charset="0"/>
              <a:buChar char="»"/>
              <a:defRPr sz="2000" kern="1200">
                <a:solidFill>
                  <a:schemeClr val="tx1"/>
                </a:solidFill>
                <a:latin typeface="Segoe UI" panose="020B0502040204020203" pitchFamily="34" charset="0"/>
                <a:ea typeface="+mn-ea"/>
                <a:cs typeface="Segoe UI" panose="020B0502040204020203" pitchFamily="34" charset="0"/>
              </a:defRPr>
            </a:lvl5pPr>
            <a:lvl6pPr marL="2514664" indent="-228606" algn="l" defTabSz="91442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74" indent="-228606" algn="l" defTabSz="91442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86" indent="-228606" algn="l" defTabSz="91442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97" indent="-228606" algn="l" defTabSz="91442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14000"/>
              </a:lnSpc>
              <a:spcBef>
                <a:spcPts val="0"/>
              </a:spcBef>
              <a:spcAft>
                <a:spcPts val="600"/>
              </a:spcAft>
              <a:buClr>
                <a:srgbClr val="FFFFFF"/>
              </a:buClr>
              <a:buNone/>
            </a:pPr>
            <a:r>
              <a:rPr lang="tr-TR" sz="2800" b="1" dirty="0" smtClean="0">
                <a:solidFill>
                  <a:schemeClr val="accent6">
                    <a:lumMod val="60000"/>
                    <a:lumOff val="40000"/>
                  </a:schemeClr>
                </a:solidFill>
                <a:latin typeface="Agency FB" panose="020B0503020202020204" pitchFamily="34" charset="0"/>
                <a:ea typeface="Segoe UI Black" panose="020B0A02040204020203" pitchFamily="34" charset="0"/>
                <a:cs typeface="Calibri Light" panose="020F0302020204030204" pitchFamily="34" charset="0"/>
              </a:rPr>
              <a:t>Tüm Türkiye’de Uygulama</a:t>
            </a:r>
            <a:endParaRPr lang="tr-TR" sz="1400" b="1" i="1" dirty="0">
              <a:solidFill>
                <a:srgbClr val="FF0000"/>
              </a:solidFill>
              <a:latin typeface="Calibri Light" panose="020F0302020204030204" pitchFamily="34" charset="0"/>
              <a:cs typeface="Calibri Light" panose="020F0302020204030204" pitchFamily="34" charset="0"/>
            </a:endParaRPr>
          </a:p>
        </p:txBody>
      </p:sp>
      <p:sp>
        <p:nvSpPr>
          <p:cNvPr id="14" name="Google Shape;9020;p31"/>
          <p:cNvSpPr/>
          <p:nvPr/>
        </p:nvSpPr>
        <p:spPr>
          <a:xfrm>
            <a:off x="486486" y="1458933"/>
            <a:ext cx="6501927" cy="52701"/>
          </a:xfrm>
          <a:custGeom>
            <a:avLst/>
            <a:gdLst/>
            <a:ahLst/>
            <a:cxnLst/>
            <a:rect l="l" t="t" r="r" b="b"/>
            <a:pathLst>
              <a:path w="180762" h="2156" extrusionOk="0">
                <a:moveTo>
                  <a:pt x="1072" y="0"/>
                </a:moveTo>
                <a:cubicBezTo>
                  <a:pt x="477" y="0"/>
                  <a:pt x="1" y="489"/>
                  <a:pt x="1" y="1084"/>
                </a:cubicBezTo>
                <a:cubicBezTo>
                  <a:pt x="1" y="1679"/>
                  <a:pt x="477" y="2156"/>
                  <a:pt x="1072" y="2156"/>
                </a:cubicBezTo>
                <a:lnTo>
                  <a:pt x="179678" y="2156"/>
                </a:lnTo>
                <a:cubicBezTo>
                  <a:pt x="180273" y="2156"/>
                  <a:pt x="180761" y="1679"/>
                  <a:pt x="180761" y="1084"/>
                </a:cubicBezTo>
                <a:cubicBezTo>
                  <a:pt x="180761" y="489"/>
                  <a:pt x="180273" y="0"/>
                  <a:pt x="179678" y="0"/>
                </a:cubicBezTo>
                <a:close/>
              </a:path>
            </a:pathLst>
          </a:custGeom>
          <a:solidFill>
            <a:srgbClr val="37495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00"/>
              <a:buFont typeface="Arial"/>
              <a:buNone/>
            </a:pPr>
            <a:endParaRPr sz="800" b="0" i="0" u="none" strike="noStrike" cap="none">
              <a:solidFill>
                <a:srgbClr val="FFFFFF"/>
              </a:solidFill>
              <a:latin typeface="Arial"/>
              <a:ea typeface="Arial"/>
              <a:cs typeface="Arial"/>
              <a:sym typeface="Arial"/>
            </a:endParaRPr>
          </a:p>
        </p:txBody>
      </p:sp>
      <p:sp>
        <p:nvSpPr>
          <p:cNvPr id="15" name="Google Shape;9020;p31"/>
          <p:cNvSpPr/>
          <p:nvPr/>
        </p:nvSpPr>
        <p:spPr>
          <a:xfrm>
            <a:off x="486486" y="2533135"/>
            <a:ext cx="6501927" cy="52701"/>
          </a:xfrm>
          <a:custGeom>
            <a:avLst/>
            <a:gdLst/>
            <a:ahLst/>
            <a:cxnLst/>
            <a:rect l="l" t="t" r="r" b="b"/>
            <a:pathLst>
              <a:path w="180762" h="2156" extrusionOk="0">
                <a:moveTo>
                  <a:pt x="1072" y="0"/>
                </a:moveTo>
                <a:cubicBezTo>
                  <a:pt x="477" y="0"/>
                  <a:pt x="1" y="489"/>
                  <a:pt x="1" y="1084"/>
                </a:cubicBezTo>
                <a:cubicBezTo>
                  <a:pt x="1" y="1679"/>
                  <a:pt x="477" y="2156"/>
                  <a:pt x="1072" y="2156"/>
                </a:cubicBezTo>
                <a:lnTo>
                  <a:pt x="179678" y="2156"/>
                </a:lnTo>
                <a:cubicBezTo>
                  <a:pt x="180273" y="2156"/>
                  <a:pt x="180761" y="1679"/>
                  <a:pt x="180761" y="1084"/>
                </a:cubicBezTo>
                <a:cubicBezTo>
                  <a:pt x="180761" y="489"/>
                  <a:pt x="180273" y="0"/>
                  <a:pt x="179678" y="0"/>
                </a:cubicBezTo>
                <a:close/>
              </a:path>
            </a:pathLst>
          </a:custGeom>
          <a:solidFill>
            <a:srgbClr val="37495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00"/>
              <a:buFont typeface="Arial"/>
              <a:buNone/>
            </a:pPr>
            <a:endParaRPr sz="800" b="0" i="0" u="none" strike="noStrike" cap="none">
              <a:solidFill>
                <a:srgbClr val="FFFFFF"/>
              </a:solidFill>
              <a:latin typeface="Arial"/>
              <a:ea typeface="Arial"/>
              <a:cs typeface="Arial"/>
              <a:sym typeface="Arial"/>
            </a:endParaRPr>
          </a:p>
        </p:txBody>
      </p:sp>
      <p:sp>
        <p:nvSpPr>
          <p:cNvPr id="16" name="Google Shape;9020;p31"/>
          <p:cNvSpPr/>
          <p:nvPr/>
        </p:nvSpPr>
        <p:spPr>
          <a:xfrm>
            <a:off x="486486" y="3718745"/>
            <a:ext cx="6501927" cy="52701"/>
          </a:xfrm>
          <a:custGeom>
            <a:avLst/>
            <a:gdLst/>
            <a:ahLst/>
            <a:cxnLst/>
            <a:rect l="l" t="t" r="r" b="b"/>
            <a:pathLst>
              <a:path w="180762" h="2156" extrusionOk="0">
                <a:moveTo>
                  <a:pt x="1072" y="0"/>
                </a:moveTo>
                <a:cubicBezTo>
                  <a:pt x="477" y="0"/>
                  <a:pt x="1" y="489"/>
                  <a:pt x="1" y="1084"/>
                </a:cubicBezTo>
                <a:cubicBezTo>
                  <a:pt x="1" y="1679"/>
                  <a:pt x="477" y="2156"/>
                  <a:pt x="1072" y="2156"/>
                </a:cubicBezTo>
                <a:lnTo>
                  <a:pt x="179678" y="2156"/>
                </a:lnTo>
                <a:cubicBezTo>
                  <a:pt x="180273" y="2156"/>
                  <a:pt x="180761" y="1679"/>
                  <a:pt x="180761" y="1084"/>
                </a:cubicBezTo>
                <a:cubicBezTo>
                  <a:pt x="180761" y="489"/>
                  <a:pt x="180273" y="0"/>
                  <a:pt x="179678" y="0"/>
                </a:cubicBezTo>
                <a:close/>
              </a:path>
            </a:pathLst>
          </a:custGeom>
          <a:solidFill>
            <a:srgbClr val="37495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00"/>
              <a:buFont typeface="Arial"/>
              <a:buNone/>
            </a:pPr>
            <a:endParaRPr sz="800" b="0" i="0" u="none" strike="noStrike" cap="none">
              <a:solidFill>
                <a:srgbClr val="FFFFFF"/>
              </a:solidFill>
              <a:latin typeface="Arial"/>
              <a:ea typeface="Arial"/>
              <a:cs typeface="Arial"/>
              <a:sym typeface="Arial"/>
            </a:endParaRPr>
          </a:p>
        </p:txBody>
      </p:sp>
      <p:sp>
        <p:nvSpPr>
          <p:cNvPr id="18" name="İçerik Yer Tutucusu 2"/>
          <p:cNvSpPr txBox="1">
            <a:spLocks/>
          </p:cNvSpPr>
          <p:nvPr/>
        </p:nvSpPr>
        <p:spPr>
          <a:xfrm>
            <a:off x="3579223" y="2366381"/>
            <a:ext cx="5421085" cy="1442989"/>
          </a:xfrm>
          <a:prstGeom prst="rect">
            <a:avLst/>
          </a:prstGeom>
          <a:solidFill>
            <a:srgbClr val="03455D">
              <a:alpha val="0"/>
            </a:srgbClr>
          </a:solidFill>
        </p:spPr>
        <p:txBody>
          <a:bodyPr anchor="ctr">
            <a:noAutofit/>
          </a:bodyPr>
          <a:lstStyle>
            <a:lvl1pPr marL="342909" indent="-342909" algn="l" defTabSz="914422" rtl="0" eaLnBrk="1" latinLnBrk="0" hangingPunct="1">
              <a:spcBef>
                <a:spcPct val="20000"/>
              </a:spcBef>
              <a:buFont typeface="Arial" panose="020B0604020202020204" pitchFamily="34" charset="0"/>
              <a:buChar char="•"/>
              <a:defRPr sz="3200" kern="1200">
                <a:solidFill>
                  <a:schemeClr val="tx1"/>
                </a:solidFill>
                <a:latin typeface="Segoe UI" panose="020B0502040204020203" pitchFamily="34" charset="0"/>
                <a:ea typeface="+mn-ea"/>
                <a:cs typeface="Segoe UI" panose="020B0502040204020203" pitchFamily="34" charset="0"/>
              </a:defRPr>
            </a:lvl1pPr>
            <a:lvl2pPr marL="742969" indent="-285756" algn="l" defTabSz="914422" rtl="0" eaLnBrk="1" latinLnBrk="0" hangingPunct="1">
              <a:spcBef>
                <a:spcPct val="20000"/>
              </a:spcBef>
              <a:buFont typeface="Arial" panose="020B0604020202020204" pitchFamily="34" charset="0"/>
              <a:buChar char="–"/>
              <a:defRPr sz="2800" kern="1200">
                <a:solidFill>
                  <a:schemeClr val="tx1"/>
                </a:solidFill>
                <a:latin typeface="Segoe UI" panose="020B0502040204020203" pitchFamily="34" charset="0"/>
                <a:ea typeface="+mn-ea"/>
                <a:cs typeface="Segoe UI" panose="020B0502040204020203" pitchFamily="34" charset="0"/>
              </a:defRPr>
            </a:lvl2pPr>
            <a:lvl3pPr marL="1143028" indent="-228606" algn="l" defTabSz="914422" rtl="0" eaLnBrk="1" latinLnBrk="0" hangingPunct="1">
              <a:spcBef>
                <a:spcPct val="20000"/>
              </a:spcBef>
              <a:buFont typeface="Arial" panose="020B0604020202020204" pitchFamily="34" charset="0"/>
              <a:buChar char="•"/>
              <a:defRPr sz="2400" kern="1200">
                <a:solidFill>
                  <a:schemeClr val="tx1"/>
                </a:solidFill>
                <a:latin typeface="Segoe UI" panose="020B0502040204020203" pitchFamily="34" charset="0"/>
                <a:ea typeface="+mn-ea"/>
                <a:cs typeface="Segoe UI" panose="020B0502040204020203" pitchFamily="34" charset="0"/>
              </a:defRPr>
            </a:lvl3pPr>
            <a:lvl4pPr marL="1600240" indent="-228606" algn="l" defTabSz="914422" rtl="0" eaLnBrk="1" latinLnBrk="0" hangingPunct="1">
              <a:spcBef>
                <a:spcPct val="20000"/>
              </a:spcBef>
              <a:buFont typeface="Arial" panose="020B0604020202020204" pitchFamily="34" charset="0"/>
              <a:buChar char="–"/>
              <a:defRPr sz="2000" kern="1200">
                <a:solidFill>
                  <a:schemeClr val="tx1"/>
                </a:solidFill>
                <a:latin typeface="Segoe UI" panose="020B0502040204020203" pitchFamily="34" charset="0"/>
                <a:ea typeface="+mn-ea"/>
                <a:cs typeface="Segoe UI" panose="020B0502040204020203" pitchFamily="34" charset="0"/>
              </a:defRPr>
            </a:lvl4pPr>
            <a:lvl5pPr marL="2057451" indent="-228606" algn="l" defTabSz="914422" rtl="0" eaLnBrk="1" latinLnBrk="0" hangingPunct="1">
              <a:spcBef>
                <a:spcPct val="20000"/>
              </a:spcBef>
              <a:buFont typeface="Arial" panose="020B0604020202020204" pitchFamily="34" charset="0"/>
              <a:buChar char="»"/>
              <a:defRPr sz="2000" kern="1200">
                <a:solidFill>
                  <a:schemeClr val="tx1"/>
                </a:solidFill>
                <a:latin typeface="Segoe UI" panose="020B0502040204020203" pitchFamily="34" charset="0"/>
                <a:ea typeface="+mn-ea"/>
                <a:cs typeface="Segoe UI" panose="020B0502040204020203" pitchFamily="34" charset="0"/>
              </a:defRPr>
            </a:lvl5pPr>
            <a:lvl6pPr marL="2514664" indent="-228606" algn="l" defTabSz="91442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74" indent="-228606" algn="l" defTabSz="91442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86" indent="-228606" algn="l" defTabSz="91442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97" indent="-228606" algn="l" defTabSz="91442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14000"/>
              </a:lnSpc>
              <a:spcBef>
                <a:spcPts val="0"/>
              </a:spcBef>
              <a:spcAft>
                <a:spcPts val="600"/>
              </a:spcAft>
              <a:buClr>
                <a:srgbClr val="FFFFFF"/>
              </a:buClr>
              <a:buNone/>
            </a:pPr>
            <a:r>
              <a:rPr lang="tr-TR" sz="2400" b="1" dirty="0" smtClean="0">
                <a:solidFill>
                  <a:srgbClr val="FFFFFF"/>
                </a:solidFill>
                <a:latin typeface="Agency FB" panose="020B0503020202020204" pitchFamily="34" charset="0"/>
                <a:ea typeface="Segoe UI Black" panose="020B0A02040204020203" pitchFamily="34" charset="0"/>
                <a:cs typeface="Calibri Light" panose="020F0302020204030204" pitchFamily="34" charset="0"/>
              </a:rPr>
              <a:t>2027 Dönemi öğrencileri tüm süreçleri başarmaları halinde takımlara girebilecek</a:t>
            </a:r>
            <a:endParaRPr lang="tr-TR" sz="1200" b="1" i="1" dirty="0" smtClean="0">
              <a:solidFill>
                <a:srgbClr val="FFFFFF"/>
              </a:solidFill>
              <a:latin typeface="Calibri Light" panose="020F0302020204030204" pitchFamily="34" charset="0"/>
              <a:cs typeface="Calibri Light" panose="020F0302020204030204" pitchFamily="34" charset="0"/>
            </a:endParaRPr>
          </a:p>
        </p:txBody>
      </p:sp>
      <p:sp>
        <p:nvSpPr>
          <p:cNvPr id="19" name="İçerik Yer Tutucusu 2"/>
          <p:cNvSpPr txBox="1">
            <a:spLocks/>
          </p:cNvSpPr>
          <p:nvPr/>
        </p:nvSpPr>
        <p:spPr>
          <a:xfrm>
            <a:off x="429027" y="68823"/>
            <a:ext cx="5612544" cy="1168187"/>
          </a:xfrm>
          <a:prstGeom prst="rect">
            <a:avLst/>
          </a:prstGeom>
          <a:solidFill>
            <a:srgbClr val="03455D">
              <a:alpha val="0"/>
            </a:srgbClr>
          </a:solidFill>
        </p:spPr>
        <p:txBody>
          <a:bodyPr anchor="ctr">
            <a:noAutofit/>
          </a:bodyPr>
          <a:lstStyle>
            <a:lvl1pPr marL="342909" indent="-342909" algn="l" defTabSz="914422" rtl="0" eaLnBrk="1" latinLnBrk="0" hangingPunct="1">
              <a:spcBef>
                <a:spcPct val="20000"/>
              </a:spcBef>
              <a:buFont typeface="Arial" panose="020B0604020202020204" pitchFamily="34" charset="0"/>
              <a:buChar char="•"/>
              <a:defRPr sz="3200" kern="1200">
                <a:solidFill>
                  <a:schemeClr val="tx1"/>
                </a:solidFill>
                <a:latin typeface="Segoe UI" panose="020B0502040204020203" pitchFamily="34" charset="0"/>
                <a:ea typeface="+mn-ea"/>
                <a:cs typeface="Segoe UI" panose="020B0502040204020203" pitchFamily="34" charset="0"/>
              </a:defRPr>
            </a:lvl1pPr>
            <a:lvl2pPr marL="742969" indent="-285756" algn="l" defTabSz="914422" rtl="0" eaLnBrk="1" latinLnBrk="0" hangingPunct="1">
              <a:spcBef>
                <a:spcPct val="20000"/>
              </a:spcBef>
              <a:buFont typeface="Arial" panose="020B0604020202020204" pitchFamily="34" charset="0"/>
              <a:buChar char="–"/>
              <a:defRPr sz="2800" kern="1200">
                <a:solidFill>
                  <a:schemeClr val="tx1"/>
                </a:solidFill>
                <a:latin typeface="Segoe UI" panose="020B0502040204020203" pitchFamily="34" charset="0"/>
                <a:ea typeface="+mn-ea"/>
                <a:cs typeface="Segoe UI" panose="020B0502040204020203" pitchFamily="34" charset="0"/>
              </a:defRPr>
            </a:lvl2pPr>
            <a:lvl3pPr marL="1143028" indent="-228606" algn="l" defTabSz="914422" rtl="0" eaLnBrk="1" latinLnBrk="0" hangingPunct="1">
              <a:spcBef>
                <a:spcPct val="20000"/>
              </a:spcBef>
              <a:buFont typeface="Arial" panose="020B0604020202020204" pitchFamily="34" charset="0"/>
              <a:buChar char="•"/>
              <a:defRPr sz="2400" kern="1200">
                <a:solidFill>
                  <a:schemeClr val="tx1"/>
                </a:solidFill>
                <a:latin typeface="Segoe UI" panose="020B0502040204020203" pitchFamily="34" charset="0"/>
                <a:ea typeface="+mn-ea"/>
                <a:cs typeface="Segoe UI" panose="020B0502040204020203" pitchFamily="34" charset="0"/>
              </a:defRPr>
            </a:lvl3pPr>
            <a:lvl4pPr marL="1600240" indent="-228606" algn="l" defTabSz="914422" rtl="0" eaLnBrk="1" latinLnBrk="0" hangingPunct="1">
              <a:spcBef>
                <a:spcPct val="20000"/>
              </a:spcBef>
              <a:buFont typeface="Arial" panose="020B0604020202020204" pitchFamily="34" charset="0"/>
              <a:buChar char="–"/>
              <a:defRPr sz="2000" kern="1200">
                <a:solidFill>
                  <a:schemeClr val="tx1"/>
                </a:solidFill>
                <a:latin typeface="Segoe UI" panose="020B0502040204020203" pitchFamily="34" charset="0"/>
                <a:ea typeface="+mn-ea"/>
                <a:cs typeface="Segoe UI" panose="020B0502040204020203" pitchFamily="34" charset="0"/>
              </a:defRPr>
            </a:lvl4pPr>
            <a:lvl5pPr marL="2057451" indent="-228606" algn="l" defTabSz="914422" rtl="0" eaLnBrk="1" latinLnBrk="0" hangingPunct="1">
              <a:spcBef>
                <a:spcPct val="20000"/>
              </a:spcBef>
              <a:buFont typeface="Arial" panose="020B0604020202020204" pitchFamily="34" charset="0"/>
              <a:buChar char="»"/>
              <a:defRPr sz="2000" kern="1200">
                <a:solidFill>
                  <a:schemeClr val="tx1"/>
                </a:solidFill>
                <a:latin typeface="Segoe UI" panose="020B0502040204020203" pitchFamily="34" charset="0"/>
                <a:ea typeface="+mn-ea"/>
                <a:cs typeface="Segoe UI" panose="020B0502040204020203" pitchFamily="34" charset="0"/>
              </a:defRPr>
            </a:lvl5pPr>
            <a:lvl6pPr marL="2514664" indent="-228606" algn="l" defTabSz="91442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74" indent="-228606" algn="l" defTabSz="91442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86" indent="-228606" algn="l" defTabSz="91442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97" indent="-228606" algn="l" defTabSz="91442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14000"/>
              </a:lnSpc>
              <a:spcBef>
                <a:spcPts val="0"/>
              </a:spcBef>
              <a:spcAft>
                <a:spcPts val="600"/>
              </a:spcAft>
              <a:buClr>
                <a:srgbClr val="FFFFFF"/>
              </a:buClr>
              <a:buNone/>
            </a:pPr>
            <a:r>
              <a:rPr lang="tr-TR" sz="3600" b="1" dirty="0" smtClean="0">
                <a:solidFill>
                  <a:srgbClr val="FF0000"/>
                </a:solidFill>
                <a:latin typeface="DEGON STUZ" panose="02000500000000000000" pitchFamily="50" charset="0"/>
                <a:ea typeface="Segoe UI Black" panose="020B0A02040204020203" pitchFamily="34" charset="0"/>
                <a:cs typeface="Calibri Light" panose="020F0302020204030204" pitchFamily="34" charset="0"/>
              </a:rPr>
              <a:t>DEVAMLILIK</a:t>
            </a:r>
          </a:p>
        </p:txBody>
      </p:sp>
      <p:sp>
        <p:nvSpPr>
          <p:cNvPr id="20" name="İçerik Yer Tutucusu 2"/>
          <p:cNvSpPr txBox="1">
            <a:spLocks/>
          </p:cNvSpPr>
          <p:nvPr/>
        </p:nvSpPr>
        <p:spPr>
          <a:xfrm>
            <a:off x="3579223" y="3662850"/>
            <a:ext cx="5349241" cy="1442989"/>
          </a:xfrm>
          <a:prstGeom prst="rect">
            <a:avLst/>
          </a:prstGeom>
          <a:solidFill>
            <a:srgbClr val="03455D">
              <a:alpha val="0"/>
            </a:srgbClr>
          </a:solidFill>
        </p:spPr>
        <p:txBody>
          <a:bodyPr anchor="ctr">
            <a:noAutofit/>
          </a:bodyPr>
          <a:lstStyle>
            <a:lvl1pPr marL="342909" indent="-342909" algn="l" defTabSz="914422" rtl="0" eaLnBrk="1" latinLnBrk="0" hangingPunct="1">
              <a:spcBef>
                <a:spcPct val="20000"/>
              </a:spcBef>
              <a:buFont typeface="Arial" panose="020B0604020202020204" pitchFamily="34" charset="0"/>
              <a:buChar char="•"/>
              <a:defRPr sz="3200" kern="1200">
                <a:solidFill>
                  <a:schemeClr val="tx1"/>
                </a:solidFill>
                <a:latin typeface="Segoe UI" panose="020B0502040204020203" pitchFamily="34" charset="0"/>
                <a:ea typeface="+mn-ea"/>
                <a:cs typeface="Segoe UI" panose="020B0502040204020203" pitchFamily="34" charset="0"/>
              </a:defRPr>
            </a:lvl1pPr>
            <a:lvl2pPr marL="742969" indent="-285756" algn="l" defTabSz="914422" rtl="0" eaLnBrk="1" latinLnBrk="0" hangingPunct="1">
              <a:spcBef>
                <a:spcPct val="20000"/>
              </a:spcBef>
              <a:buFont typeface="Arial" panose="020B0604020202020204" pitchFamily="34" charset="0"/>
              <a:buChar char="–"/>
              <a:defRPr sz="2800" kern="1200">
                <a:solidFill>
                  <a:schemeClr val="tx1"/>
                </a:solidFill>
                <a:latin typeface="Segoe UI" panose="020B0502040204020203" pitchFamily="34" charset="0"/>
                <a:ea typeface="+mn-ea"/>
                <a:cs typeface="Segoe UI" panose="020B0502040204020203" pitchFamily="34" charset="0"/>
              </a:defRPr>
            </a:lvl2pPr>
            <a:lvl3pPr marL="1143028" indent="-228606" algn="l" defTabSz="914422" rtl="0" eaLnBrk="1" latinLnBrk="0" hangingPunct="1">
              <a:spcBef>
                <a:spcPct val="20000"/>
              </a:spcBef>
              <a:buFont typeface="Arial" panose="020B0604020202020204" pitchFamily="34" charset="0"/>
              <a:buChar char="•"/>
              <a:defRPr sz="2400" kern="1200">
                <a:solidFill>
                  <a:schemeClr val="tx1"/>
                </a:solidFill>
                <a:latin typeface="Segoe UI" panose="020B0502040204020203" pitchFamily="34" charset="0"/>
                <a:ea typeface="+mn-ea"/>
                <a:cs typeface="Segoe UI" panose="020B0502040204020203" pitchFamily="34" charset="0"/>
              </a:defRPr>
            </a:lvl3pPr>
            <a:lvl4pPr marL="1600240" indent="-228606" algn="l" defTabSz="914422" rtl="0" eaLnBrk="1" latinLnBrk="0" hangingPunct="1">
              <a:spcBef>
                <a:spcPct val="20000"/>
              </a:spcBef>
              <a:buFont typeface="Arial" panose="020B0604020202020204" pitchFamily="34" charset="0"/>
              <a:buChar char="–"/>
              <a:defRPr sz="2000" kern="1200">
                <a:solidFill>
                  <a:schemeClr val="tx1"/>
                </a:solidFill>
                <a:latin typeface="Segoe UI" panose="020B0502040204020203" pitchFamily="34" charset="0"/>
                <a:ea typeface="+mn-ea"/>
                <a:cs typeface="Segoe UI" panose="020B0502040204020203" pitchFamily="34" charset="0"/>
              </a:defRPr>
            </a:lvl4pPr>
            <a:lvl5pPr marL="2057451" indent="-228606" algn="l" defTabSz="914422" rtl="0" eaLnBrk="1" latinLnBrk="0" hangingPunct="1">
              <a:spcBef>
                <a:spcPct val="20000"/>
              </a:spcBef>
              <a:buFont typeface="Arial" panose="020B0604020202020204" pitchFamily="34" charset="0"/>
              <a:buChar char="»"/>
              <a:defRPr sz="2000" kern="1200">
                <a:solidFill>
                  <a:schemeClr val="tx1"/>
                </a:solidFill>
                <a:latin typeface="Segoe UI" panose="020B0502040204020203" pitchFamily="34" charset="0"/>
                <a:ea typeface="+mn-ea"/>
                <a:cs typeface="Segoe UI" panose="020B0502040204020203" pitchFamily="34" charset="0"/>
              </a:defRPr>
            </a:lvl5pPr>
            <a:lvl6pPr marL="2514664" indent="-228606" algn="l" defTabSz="91442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74" indent="-228606" algn="l" defTabSz="91442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86" indent="-228606" algn="l" defTabSz="91442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97" indent="-228606" algn="l" defTabSz="91442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14000"/>
              </a:lnSpc>
              <a:spcBef>
                <a:spcPts val="0"/>
              </a:spcBef>
              <a:spcAft>
                <a:spcPts val="600"/>
              </a:spcAft>
              <a:buClr>
                <a:srgbClr val="FFFFFF"/>
              </a:buClr>
              <a:buNone/>
            </a:pPr>
            <a:r>
              <a:rPr lang="tr-TR" sz="2300" b="1" dirty="0" smtClean="0">
                <a:solidFill>
                  <a:srgbClr val="FFFFFF"/>
                </a:solidFill>
                <a:latin typeface="Agency FB" panose="020B0503020202020204" pitchFamily="34" charset="0"/>
                <a:ea typeface="Segoe UI Black" panose="020B0A02040204020203" pitchFamily="34" charset="0"/>
                <a:cs typeface="Calibri Light" panose="020F0302020204030204" pitchFamily="34" charset="0"/>
              </a:rPr>
              <a:t>26 ilde 2 farklı yüz-yüze eğitim yapılarak Ajanslara 2 eğitim, ulaşım ve konaklama maliyetleri olacaktır. </a:t>
            </a:r>
            <a:endParaRPr lang="tr-TR" sz="2300" b="1" i="1" dirty="0" smtClean="0">
              <a:solidFill>
                <a:srgbClr val="FFFFFF"/>
              </a:solidFill>
              <a:latin typeface="Calibri Light" panose="020F0302020204030204" pitchFamily="34" charset="0"/>
              <a:cs typeface="Calibri Light" panose="020F0302020204030204" pitchFamily="34" charset="0"/>
            </a:endParaRPr>
          </a:p>
        </p:txBody>
      </p:sp>
      <p:sp>
        <p:nvSpPr>
          <p:cNvPr id="21" name="İçerik Yer Tutucusu 2"/>
          <p:cNvSpPr txBox="1">
            <a:spLocks/>
          </p:cNvSpPr>
          <p:nvPr/>
        </p:nvSpPr>
        <p:spPr>
          <a:xfrm>
            <a:off x="486487" y="3314057"/>
            <a:ext cx="2968640" cy="1516579"/>
          </a:xfrm>
          <a:prstGeom prst="rect">
            <a:avLst/>
          </a:prstGeom>
          <a:solidFill>
            <a:srgbClr val="03455D">
              <a:alpha val="0"/>
            </a:srgbClr>
          </a:solidFill>
        </p:spPr>
        <p:txBody>
          <a:bodyPr anchor="ctr">
            <a:noAutofit/>
          </a:bodyPr>
          <a:lstStyle>
            <a:lvl1pPr marL="342909" indent="-342909" algn="l" defTabSz="914422" rtl="0" eaLnBrk="1" latinLnBrk="0" hangingPunct="1">
              <a:spcBef>
                <a:spcPct val="20000"/>
              </a:spcBef>
              <a:buFont typeface="Arial" panose="020B0604020202020204" pitchFamily="34" charset="0"/>
              <a:buChar char="•"/>
              <a:defRPr sz="3200" kern="1200">
                <a:solidFill>
                  <a:schemeClr val="tx1"/>
                </a:solidFill>
                <a:latin typeface="Segoe UI" panose="020B0502040204020203" pitchFamily="34" charset="0"/>
                <a:ea typeface="+mn-ea"/>
                <a:cs typeface="Segoe UI" panose="020B0502040204020203" pitchFamily="34" charset="0"/>
              </a:defRPr>
            </a:lvl1pPr>
            <a:lvl2pPr marL="742969" indent="-285756" algn="l" defTabSz="914422" rtl="0" eaLnBrk="1" latinLnBrk="0" hangingPunct="1">
              <a:spcBef>
                <a:spcPct val="20000"/>
              </a:spcBef>
              <a:buFont typeface="Arial" panose="020B0604020202020204" pitchFamily="34" charset="0"/>
              <a:buChar char="–"/>
              <a:defRPr sz="2800" kern="1200">
                <a:solidFill>
                  <a:schemeClr val="tx1"/>
                </a:solidFill>
                <a:latin typeface="Segoe UI" panose="020B0502040204020203" pitchFamily="34" charset="0"/>
                <a:ea typeface="+mn-ea"/>
                <a:cs typeface="Segoe UI" panose="020B0502040204020203" pitchFamily="34" charset="0"/>
              </a:defRPr>
            </a:lvl2pPr>
            <a:lvl3pPr marL="1143028" indent="-228606" algn="l" defTabSz="914422" rtl="0" eaLnBrk="1" latinLnBrk="0" hangingPunct="1">
              <a:spcBef>
                <a:spcPct val="20000"/>
              </a:spcBef>
              <a:buFont typeface="Arial" panose="020B0604020202020204" pitchFamily="34" charset="0"/>
              <a:buChar char="•"/>
              <a:defRPr sz="2400" kern="1200">
                <a:solidFill>
                  <a:schemeClr val="tx1"/>
                </a:solidFill>
                <a:latin typeface="Segoe UI" panose="020B0502040204020203" pitchFamily="34" charset="0"/>
                <a:ea typeface="+mn-ea"/>
                <a:cs typeface="Segoe UI" panose="020B0502040204020203" pitchFamily="34" charset="0"/>
              </a:defRPr>
            </a:lvl3pPr>
            <a:lvl4pPr marL="1600240" indent="-228606" algn="l" defTabSz="914422" rtl="0" eaLnBrk="1" latinLnBrk="0" hangingPunct="1">
              <a:spcBef>
                <a:spcPct val="20000"/>
              </a:spcBef>
              <a:buFont typeface="Arial" panose="020B0604020202020204" pitchFamily="34" charset="0"/>
              <a:buChar char="–"/>
              <a:defRPr sz="2000" kern="1200">
                <a:solidFill>
                  <a:schemeClr val="tx1"/>
                </a:solidFill>
                <a:latin typeface="Segoe UI" panose="020B0502040204020203" pitchFamily="34" charset="0"/>
                <a:ea typeface="+mn-ea"/>
                <a:cs typeface="Segoe UI" panose="020B0502040204020203" pitchFamily="34" charset="0"/>
              </a:defRPr>
            </a:lvl4pPr>
            <a:lvl5pPr marL="2057451" indent="-228606" algn="l" defTabSz="914422" rtl="0" eaLnBrk="1" latinLnBrk="0" hangingPunct="1">
              <a:spcBef>
                <a:spcPct val="20000"/>
              </a:spcBef>
              <a:buFont typeface="Arial" panose="020B0604020202020204" pitchFamily="34" charset="0"/>
              <a:buChar char="»"/>
              <a:defRPr sz="2000" kern="1200">
                <a:solidFill>
                  <a:schemeClr val="tx1"/>
                </a:solidFill>
                <a:latin typeface="Segoe UI" panose="020B0502040204020203" pitchFamily="34" charset="0"/>
                <a:ea typeface="+mn-ea"/>
                <a:cs typeface="Segoe UI" panose="020B0502040204020203" pitchFamily="34" charset="0"/>
              </a:defRPr>
            </a:lvl5pPr>
            <a:lvl6pPr marL="2514664" indent="-228606" algn="l" defTabSz="91442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74" indent="-228606" algn="l" defTabSz="91442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86" indent="-228606" algn="l" defTabSz="91442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97" indent="-228606" algn="l" defTabSz="91442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14000"/>
              </a:lnSpc>
              <a:spcBef>
                <a:spcPts val="0"/>
              </a:spcBef>
              <a:spcAft>
                <a:spcPts val="600"/>
              </a:spcAft>
              <a:buClr>
                <a:srgbClr val="FFFFFF"/>
              </a:buClr>
              <a:buNone/>
            </a:pPr>
            <a:r>
              <a:rPr lang="tr-TR" sz="2800" b="1" dirty="0" smtClean="0">
                <a:solidFill>
                  <a:schemeClr val="accent6">
                    <a:lumMod val="60000"/>
                    <a:lumOff val="40000"/>
                  </a:schemeClr>
                </a:solidFill>
                <a:latin typeface="Agency FB" panose="020B0503020202020204" pitchFamily="34" charset="0"/>
                <a:ea typeface="Segoe UI Black" panose="020B0A02040204020203" pitchFamily="34" charset="0"/>
                <a:cs typeface="Calibri Light" panose="020F0302020204030204" pitchFamily="34" charset="0"/>
              </a:rPr>
              <a:t>Maliyet Etkin</a:t>
            </a:r>
            <a:endParaRPr lang="tr-TR" sz="1400" b="1" i="1" dirty="0">
              <a:solidFill>
                <a:schemeClr val="accent6">
                  <a:lumMod val="60000"/>
                  <a:lumOff val="40000"/>
                </a:schemeClr>
              </a:solidFill>
              <a:latin typeface="Calibri Light" panose="020F0302020204030204" pitchFamily="34" charset="0"/>
              <a:cs typeface="Calibri Light" panose="020F0302020204030204" pitchFamily="34" charset="0"/>
            </a:endParaRPr>
          </a:p>
        </p:txBody>
      </p:sp>
      <p:sp>
        <p:nvSpPr>
          <p:cNvPr id="22" name="İçerik Yer Tutucusu 2"/>
          <p:cNvSpPr txBox="1">
            <a:spLocks/>
          </p:cNvSpPr>
          <p:nvPr/>
        </p:nvSpPr>
        <p:spPr>
          <a:xfrm>
            <a:off x="486486" y="2759480"/>
            <a:ext cx="2302434" cy="695752"/>
          </a:xfrm>
          <a:prstGeom prst="rect">
            <a:avLst/>
          </a:prstGeom>
          <a:solidFill>
            <a:srgbClr val="03455D">
              <a:alpha val="0"/>
            </a:srgbClr>
          </a:solidFill>
        </p:spPr>
        <p:txBody>
          <a:bodyPr anchor="ctr">
            <a:noAutofit/>
          </a:bodyPr>
          <a:lstStyle>
            <a:lvl1pPr marL="342909" indent="-342909" algn="l" defTabSz="914422" rtl="0" eaLnBrk="1" latinLnBrk="0" hangingPunct="1">
              <a:spcBef>
                <a:spcPct val="20000"/>
              </a:spcBef>
              <a:buFont typeface="Arial" panose="020B0604020202020204" pitchFamily="34" charset="0"/>
              <a:buChar char="•"/>
              <a:defRPr sz="3200" kern="1200">
                <a:solidFill>
                  <a:schemeClr val="tx1"/>
                </a:solidFill>
                <a:latin typeface="Segoe UI" panose="020B0502040204020203" pitchFamily="34" charset="0"/>
                <a:ea typeface="+mn-ea"/>
                <a:cs typeface="Segoe UI" panose="020B0502040204020203" pitchFamily="34" charset="0"/>
              </a:defRPr>
            </a:lvl1pPr>
            <a:lvl2pPr marL="742969" indent="-285756" algn="l" defTabSz="914422" rtl="0" eaLnBrk="1" latinLnBrk="0" hangingPunct="1">
              <a:spcBef>
                <a:spcPct val="20000"/>
              </a:spcBef>
              <a:buFont typeface="Arial" panose="020B0604020202020204" pitchFamily="34" charset="0"/>
              <a:buChar char="–"/>
              <a:defRPr sz="2800" kern="1200">
                <a:solidFill>
                  <a:schemeClr val="tx1"/>
                </a:solidFill>
                <a:latin typeface="Segoe UI" panose="020B0502040204020203" pitchFamily="34" charset="0"/>
                <a:ea typeface="+mn-ea"/>
                <a:cs typeface="Segoe UI" panose="020B0502040204020203" pitchFamily="34" charset="0"/>
              </a:defRPr>
            </a:lvl2pPr>
            <a:lvl3pPr marL="1143028" indent="-228606" algn="l" defTabSz="914422" rtl="0" eaLnBrk="1" latinLnBrk="0" hangingPunct="1">
              <a:spcBef>
                <a:spcPct val="20000"/>
              </a:spcBef>
              <a:buFont typeface="Arial" panose="020B0604020202020204" pitchFamily="34" charset="0"/>
              <a:buChar char="•"/>
              <a:defRPr sz="2400" kern="1200">
                <a:solidFill>
                  <a:schemeClr val="tx1"/>
                </a:solidFill>
                <a:latin typeface="Segoe UI" panose="020B0502040204020203" pitchFamily="34" charset="0"/>
                <a:ea typeface="+mn-ea"/>
                <a:cs typeface="Segoe UI" panose="020B0502040204020203" pitchFamily="34" charset="0"/>
              </a:defRPr>
            </a:lvl3pPr>
            <a:lvl4pPr marL="1600240" indent="-228606" algn="l" defTabSz="914422" rtl="0" eaLnBrk="1" latinLnBrk="0" hangingPunct="1">
              <a:spcBef>
                <a:spcPct val="20000"/>
              </a:spcBef>
              <a:buFont typeface="Arial" panose="020B0604020202020204" pitchFamily="34" charset="0"/>
              <a:buChar char="–"/>
              <a:defRPr sz="2000" kern="1200">
                <a:solidFill>
                  <a:schemeClr val="tx1"/>
                </a:solidFill>
                <a:latin typeface="Segoe UI" panose="020B0502040204020203" pitchFamily="34" charset="0"/>
                <a:ea typeface="+mn-ea"/>
                <a:cs typeface="Segoe UI" panose="020B0502040204020203" pitchFamily="34" charset="0"/>
              </a:defRPr>
            </a:lvl4pPr>
            <a:lvl5pPr marL="2057451" indent="-228606" algn="l" defTabSz="914422" rtl="0" eaLnBrk="1" latinLnBrk="0" hangingPunct="1">
              <a:spcBef>
                <a:spcPct val="20000"/>
              </a:spcBef>
              <a:buFont typeface="Arial" panose="020B0604020202020204" pitchFamily="34" charset="0"/>
              <a:buChar char="»"/>
              <a:defRPr sz="2000" kern="1200">
                <a:solidFill>
                  <a:schemeClr val="tx1"/>
                </a:solidFill>
                <a:latin typeface="Segoe UI" panose="020B0502040204020203" pitchFamily="34" charset="0"/>
                <a:ea typeface="+mn-ea"/>
                <a:cs typeface="Segoe UI" panose="020B0502040204020203" pitchFamily="34" charset="0"/>
              </a:defRPr>
            </a:lvl5pPr>
            <a:lvl6pPr marL="2514664" indent="-228606" algn="l" defTabSz="91442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74" indent="-228606" algn="l" defTabSz="91442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86" indent="-228606" algn="l" defTabSz="91442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97" indent="-228606" algn="l" defTabSz="91442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14000"/>
              </a:lnSpc>
              <a:spcBef>
                <a:spcPts val="0"/>
              </a:spcBef>
              <a:spcAft>
                <a:spcPts val="600"/>
              </a:spcAft>
              <a:buClr>
                <a:srgbClr val="FFFFFF"/>
              </a:buClr>
              <a:buNone/>
            </a:pPr>
            <a:r>
              <a:rPr lang="tr-TR" sz="2800" b="1" dirty="0" smtClean="0">
                <a:solidFill>
                  <a:schemeClr val="accent6">
                    <a:lumMod val="60000"/>
                    <a:lumOff val="40000"/>
                  </a:schemeClr>
                </a:solidFill>
                <a:latin typeface="Agency FB" panose="020B0503020202020204" pitchFamily="34" charset="0"/>
                <a:ea typeface="Segoe UI Black" panose="020B0A02040204020203" pitchFamily="34" charset="0"/>
                <a:cs typeface="Calibri Light" panose="020F0302020204030204" pitchFamily="34" charset="0"/>
              </a:rPr>
              <a:t>Takım Yapılanması</a:t>
            </a:r>
            <a:endParaRPr lang="tr-TR" sz="1400" b="1" i="1" dirty="0">
              <a:solidFill>
                <a:srgbClr val="FF0000"/>
              </a:solidFill>
              <a:latin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419089614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1" name="İçerik Yer Tutucusu 2"/>
          <p:cNvSpPr txBox="1">
            <a:spLocks/>
          </p:cNvSpPr>
          <p:nvPr/>
        </p:nvSpPr>
        <p:spPr>
          <a:xfrm>
            <a:off x="3579223" y="1400227"/>
            <a:ext cx="5349241" cy="840862"/>
          </a:xfrm>
          <a:prstGeom prst="rect">
            <a:avLst/>
          </a:prstGeom>
          <a:solidFill>
            <a:srgbClr val="03455D">
              <a:alpha val="0"/>
            </a:srgbClr>
          </a:solidFill>
        </p:spPr>
        <p:txBody>
          <a:bodyPr anchor="ctr">
            <a:noAutofit/>
          </a:bodyPr>
          <a:lstStyle>
            <a:lvl1pPr marL="342909" indent="-342909" algn="l" defTabSz="914422" rtl="0" eaLnBrk="1" latinLnBrk="0" hangingPunct="1">
              <a:spcBef>
                <a:spcPct val="20000"/>
              </a:spcBef>
              <a:buFont typeface="Arial" panose="020B0604020202020204" pitchFamily="34" charset="0"/>
              <a:buChar char="•"/>
              <a:defRPr sz="3200" kern="1200">
                <a:solidFill>
                  <a:schemeClr val="tx1"/>
                </a:solidFill>
                <a:latin typeface="Segoe UI" panose="020B0502040204020203" pitchFamily="34" charset="0"/>
                <a:ea typeface="+mn-ea"/>
                <a:cs typeface="Segoe UI" panose="020B0502040204020203" pitchFamily="34" charset="0"/>
              </a:defRPr>
            </a:lvl1pPr>
            <a:lvl2pPr marL="742969" indent="-285756" algn="l" defTabSz="914422" rtl="0" eaLnBrk="1" latinLnBrk="0" hangingPunct="1">
              <a:spcBef>
                <a:spcPct val="20000"/>
              </a:spcBef>
              <a:buFont typeface="Arial" panose="020B0604020202020204" pitchFamily="34" charset="0"/>
              <a:buChar char="–"/>
              <a:defRPr sz="2800" kern="1200">
                <a:solidFill>
                  <a:schemeClr val="tx1"/>
                </a:solidFill>
                <a:latin typeface="Segoe UI" panose="020B0502040204020203" pitchFamily="34" charset="0"/>
                <a:ea typeface="+mn-ea"/>
                <a:cs typeface="Segoe UI" panose="020B0502040204020203" pitchFamily="34" charset="0"/>
              </a:defRPr>
            </a:lvl2pPr>
            <a:lvl3pPr marL="1143028" indent="-228606" algn="l" defTabSz="914422" rtl="0" eaLnBrk="1" latinLnBrk="0" hangingPunct="1">
              <a:spcBef>
                <a:spcPct val="20000"/>
              </a:spcBef>
              <a:buFont typeface="Arial" panose="020B0604020202020204" pitchFamily="34" charset="0"/>
              <a:buChar char="•"/>
              <a:defRPr sz="2400" kern="1200">
                <a:solidFill>
                  <a:schemeClr val="tx1"/>
                </a:solidFill>
                <a:latin typeface="Segoe UI" panose="020B0502040204020203" pitchFamily="34" charset="0"/>
                <a:ea typeface="+mn-ea"/>
                <a:cs typeface="Segoe UI" panose="020B0502040204020203" pitchFamily="34" charset="0"/>
              </a:defRPr>
            </a:lvl3pPr>
            <a:lvl4pPr marL="1600240" indent="-228606" algn="l" defTabSz="914422" rtl="0" eaLnBrk="1" latinLnBrk="0" hangingPunct="1">
              <a:spcBef>
                <a:spcPct val="20000"/>
              </a:spcBef>
              <a:buFont typeface="Arial" panose="020B0604020202020204" pitchFamily="34" charset="0"/>
              <a:buChar char="–"/>
              <a:defRPr sz="2000" kern="1200">
                <a:solidFill>
                  <a:schemeClr val="tx1"/>
                </a:solidFill>
                <a:latin typeface="Segoe UI" panose="020B0502040204020203" pitchFamily="34" charset="0"/>
                <a:ea typeface="+mn-ea"/>
                <a:cs typeface="Segoe UI" panose="020B0502040204020203" pitchFamily="34" charset="0"/>
              </a:defRPr>
            </a:lvl4pPr>
            <a:lvl5pPr marL="2057451" indent="-228606" algn="l" defTabSz="914422" rtl="0" eaLnBrk="1" latinLnBrk="0" hangingPunct="1">
              <a:spcBef>
                <a:spcPct val="20000"/>
              </a:spcBef>
              <a:buFont typeface="Arial" panose="020B0604020202020204" pitchFamily="34" charset="0"/>
              <a:buChar char="»"/>
              <a:defRPr sz="2000" kern="1200">
                <a:solidFill>
                  <a:schemeClr val="tx1"/>
                </a:solidFill>
                <a:latin typeface="Segoe UI" panose="020B0502040204020203" pitchFamily="34" charset="0"/>
                <a:ea typeface="+mn-ea"/>
                <a:cs typeface="Segoe UI" panose="020B0502040204020203" pitchFamily="34" charset="0"/>
              </a:defRPr>
            </a:lvl5pPr>
            <a:lvl6pPr marL="2514664" indent="-228606" algn="l" defTabSz="91442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74" indent="-228606" algn="l" defTabSz="91442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86" indent="-228606" algn="l" defTabSz="91442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97" indent="-228606" algn="l" defTabSz="91442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08000"/>
              </a:lnSpc>
              <a:spcBef>
                <a:spcPts val="0"/>
              </a:spcBef>
              <a:buClr>
                <a:srgbClr val="FFFFFF"/>
              </a:buClr>
              <a:buNone/>
            </a:pPr>
            <a:r>
              <a:rPr lang="tr-TR" sz="2400" b="1" dirty="0" smtClean="0">
                <a:solidFill>
                  <a:srgbClr val="FFFFFF"/>
                </a:solidFill>
                <a:latin typeface="Agency FB" panose="020B0503020202020204" pitchFamily="34" charset="0"/>
                <a:ea typeface="Segoe UI Black" panose="020B0A02040204020203" pitchFamily="34" charset="0"/>
                <a:cs typeface="Calibri Light" panose="020F0302020204030204" pitchFamily="34" charset="0"/>
              </a:rPr>
              <a:t>Program başvurularının etkin tanıtımı</a:t>
            </a:r>
            <a:endParaRPr lang="tr-TR" sz="2400" b="1" dirty="0" smtClean="0">
              <a:solidFill>
                <a:srgbClr val="FF0000"/>
              </a:solidFill>
              <a:latin typeface="Agency FB" panose="020B0503020202020204" pitchFamily="34" charset="0"/>
              <a:ea typeface="Segoe UI Black" panose="020B0A02040204020203" pitchFamily="34" charset="0"/>
              <a:cs typeface="Calibri Light" panose="020F0302020204030204" pitchFamily="34" charset="0"/>
            </a:endParaRPr>
          </a:p>
        </p:txBody>
      </p:sp>
      <p:sp>
        <p:nvSpPr>
          <p:cNvPr id="8" name="İçerik Yer Tutucusu 2"/>
          <p:cNvSpPr txBox="1">
            <a:spLocks/>
          </p:cNvSpPr>
          <p:nvPr/>
        </p:nvSpPr>
        <p:spPr>
          <a:xfrm>
            <a:off x="486486" y="1201732"/>
            <a:ext cx="2204463" cy="1241733"/>
          </a:xfrm>
          <a:prstGeom prst="rect">
            <a:avLst/>
          </a:prstGeom>
          <a:solidFill>
            <a:srgbClr val="03455D">
              <a:alpha val="0"/>
            </a:srgbClr>
          </a:solidFill>
        </p:spPr>
        <p:txBody>
          <a:bodyPr anchor="ctr">
            <a:noAutofit/>
          </a:bodyPr>
          <a:lstStyle>
            <a:lvl1pPr marL="342909" indent="-342909" algn="l" defTabSz="914422" rtl="0" eaLnBrk="1" latinLnBrk="0" hangingPunct="1">
              <a:spcBef>
                <a:spcPct val="20000"/>
              </a:spcBef>
              <a:buFont typeface="Arial" panose="020B0604020202020204" pitchFamily="34" charset="0"/>
              <a:buChar char="•"/>
              <a:defRPr sz="3200" kern="1200">
                <a:solidFill>
                  <a:schemeClr val="tx1"/>
                </a:solidFill>
                <a:latin typeface="Segoe UI" panose="020B0502040204020203" pitchFamily="34" charset="0"/>
                <a:ea typeface="+mn-ea"/>
                <a:cs typeface="Segoe UI" panose="020B0502040204020203" pitchFamily="34" charset="0"/>
              </a:defRPr>
            </a:lvl1pPr>
            <a:lvl2pPr marL="742969" indent="-285756" algn="l" defTabSz="914422" rtl="0" eaLnBrk="1" latinLnBrk="0" hangingPunct="1">
              <a:spcBef>
                <a:spcPct val="20000"/>
              </a:spcBef>
              <a:buFont typeface="Arial" panose="020B0604020202020204" pitchFamily="34" charset="0"/>
              <a:buChar char="–"/>
              <a:defRPr sz="2800" kern="1200">
                <a:solidFill>
                  <a:schemeClr val="tx1"/>
                </a:solidFill>
                <a:latin typeface="Segoe UI" panose="020B0502040204020203" pitchFamily="34" charset="0"/>
                <a:ea typeface="+mn-ea"/>
                <a:cs typeface="Segoe UI" panose="020B0502040204020203" pitchFamily="34" charset="0"/>
              </a:defRPr>
            </a:lvl2pPr>
            <a:lvl3pPr marL="1143028" indent="-228606" algn="l" defTabSz="914422" rtl="0" eaLnBrk="1" latinLnBrk="0" hangingPunct="1">
              <a:spcBef>
                <a:spcPct val="20000"/>
              </a:spcBef>
              <a:buFont typeface="Arial" panose="020B0604020202020204" pitchFamily="34" charset="0"/>
              <a:buChar char="•"/>
              <a:defRPr sz="2400" kern="1200">
                <a:solidFill>
                  <a:schemeClr val="tx1"/>
                </a:solidFill>
                <a:latin typeface="Segoe UI" panose="020B0502040204020203" pitchFamily="34" charset="0"/>
                <a:ea typeface="+mn-ea"/>
                <a:cs typeface="Segoe UI" panose="020B0502040204020203" pitchFamily="34" charset="0"/>
              </a:defRPr>
            </a:lvl3pPr>
            <a:lvl4pPr marL="1600240" indent="-228606" algn="l" defTabSz="914422" rtl="0" eaLnBrk="1" latinLnBrk="0" hangingPunct="1">
              <a:spcBef>
                <a:spcPct val="20000"/>
              </a:spcBef>
              <a:buFont typeface="Arial" panose="020B0604020202020204" pitchFamily="34" charset="0"/>
              <a:buChar char="–"/>
              <a:defRPr sz="2000" kern="1200">
                <a:solidFill>
                  <a:schemeClr val="tx1"/>
                </a:solidFill>
                <a:latin typeface="Segoe UI" panose="020B0502040204020203" pitchFamily="34" charset="0"/>
                <a:ea typeface="+mn-ea"/>
                <a:cs typeface="Segoe UI" panose="020B0502040204020203" pitchFamily="34" charset="0"/>
              </a:defRPr>
            </a:lvl4pPr>
            <a:lvl5pPr marL="2057451" indent="-228606" algn="l" defTabSz="914422" rtl="0" eaLnBrk="1" latinLnBrk="0" hangingPunct="1">
              <a:spcBef>
                <a:spcPct val="20000"/>
              </a:spcBef>
              <a:buFont typeface="Arial" panose="020B0604020202020204" pitchFamily="34" charset="0"/>
              <a:buChar char="»"/>
              <a:defRPr sz="2000" kern="1200">
                <a:solidFill>
                  <a:schemeClr val="tx1"/>
                </a:solidFill>
                <a:latin typeface="Segoe UI" panose="020B0502040204020203" pitchFamily="34" charset="0"/>
                <a:ea typeface="+mn-ea"/>
                <a:cs typeface="Segoe UI" panose="020B0502040204020203" pitchFamily="34" charset="0"/>
              </a:defRPr>
            </a:lvl5pPr>
            <a:lvl6pPr marL="2514664" indent="-228606" algn="l" defTabSz="91442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74" indent="-228606" algn="l" defTabSz="91442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86" indent="-228606" algn="l" defTabSz="91442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97" indent="-228606" algn="l" defTabSz="91442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14000"/>
              </a:lnSpc>
              <a:spcBef>
                <a:spcPts val="0"/>
              </a:spcBef>
              <a:spcAft>
                <a:spcPts val="600"/>
              </a:spcAft>
              <a:buClr>
                <a:srgbClr val="FFFFFF"/>
              </a:buClr>
              <a:buNone/>
            </a:pPr>
            <a:r>
              <a:rPr lang="tr-TR" sz="2800" b="1" dirty="0" smtClean="0">
                <a:solidFill>
                  <a:schemeClr val="accent6">
                    <a:lumMod val="60000"/>
                    <a:lumOff val="40000"/>
                  </a:schemeClr>
                </a:solidFill>
                <a:latin typeface="Agency FB" panose="020B0503020202020204" pitchFamily="34" charset="0"/>
                <a:ea typeface="Segoe UI Black" panose="020B0A02040204020203" pitchFamily="34" charset="0"/>
                <a:cs typeface="Calibri Light" panose="020F0302020204030204" pitchFamily="34" charset="0"/>
              </a:rPr>
              <a:t>Tanıtım</a:t>
            </a:r>
            <a:endParaRPr lang="tr-TR" sz="1400" b="1" i="1" dirty="0">
              <a:solidFill>
                <a:srgbClr val="FF0000"/>
              </a:solidFill>
              <a:latin typeface="Calibri Light" panose="020F0302020204030204" pitchFamily="34" charset="0"/>
              <a:cs typeface="Calibri Light" panose="020F0302020204030204" pitchFamily="34" charset="0"/>
            </a:endParaRPr>
          </a:p>
        </p:txBody>
      </p:sp>
      <p:sp>
        <p:nvSpPr>
          <p:cNvPr id="14" name="Google Shape;9020;p31"/>
          <p:cNvSpPr/>
          <p:nvPr/>
        </p:nvSpPr>
        <p:spPr>
          <a:xfrm>
            <a:off x="486486" y="1458933"/>
            <a:ext cx="6501927" cy="52701"/>
          </a:xfrm>
          <a:custGeom>
            <a:avLst/>
            <a:gdLst/>
            <a:ahLst/>
            <a:cxnLst/>
            <a:rect l="l" t="t" r="r" b="b"/>
            <a:pathLst>
              <a:path w="180762" h="2156" extrusionOk="0">
                <a:moveTo>
                  <a:pt x="1072" y="0"/>
                </a:moveTo>
                <a:cubicBezTo>
                  <a:pt x="477" y="0"/>
                  <a:pt x="1" y="489"/>
                  <a:pt x="1" y="1084"/>
                </a:cubicBezTo>
                <a:cubicBezTo>
                  <a:pt x="1" y="1679"/>
                  <a:pt x="477" y="2156"/>
                  <a:pt x="1072" y="2156"/>
                </a:cubicBezTo>
                <a:lnTo>
                  <a:pt x="179678" y="2156"/>
                </a:lnTo>
                <a:cubicBezTo>
                  <a:pt x="180273" y="2156"/>
                  <a:pt x="180761" y="1679"/>
                  <a:pt x="180761" y="1084"/>
                </a:cubicBezTo>
                <a:cubicBezTo>
                  <a:pt x="180761" y="489"/>
                  <a:pt x="180273" y="0"/>
                  <a:pt x="179678" y="0"/>
                </a:cubicBezTo>
                <a:close/>
              </a:path>
            </a:pathLst>
          </a:custGeom>
          <a:solidFill>
            <a:srgbClr val="37495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00"/>
              <a:buFont typeface="Arial"/>
              <a:buNone/>
            </a:pPr>
            <a:endParaRPr sz="800" b="0" i="0" u="none" strike="noStrike" cap="none">
              <a:solidFill>
                <a:srgbClr val="FFFFFF"/>
              </a:solidFill>
              <a:latin typeface="Arial"/>
              <a:ea typeface="Arial"/>
              <a:cs typeface="Arial"/>
              <a:sym typeface="Arial"/>
            </a:endParaRPr>
          </a:p>
        </p:txBody>
      </p:sp>
      <p:sp>
        <p:nvSpPr>
          <p:cNvPr id="15" name="Google Shape;9020;p31"/>
          <p:cNvSpPr/>
          <p:nvPr/>
        </p:nvSpPr>
        <p:spPr>
          <a:xfrm>
            <a:off x="486486" y="2533135"/>
            <a:ext cx="6501927" cy="52701"/>
          </a:xfrm>
          <a:custGeom>
            <a:avLst/>
            <a:gdLst/>
            <a:ahLst/>
            <a:cxnLst/>
            <a:rect l="l" t="t" r="r" b="b"/>
            <a:pathLst>
              <a:path w="180762" h="2156" extrusionOk="0">
                <a:moveTo>
                  <a:pt x="1072" y="0"/>
                </a:moveTo>
                <a:cubicBezTo>
                  <a:pt x="477" y="0"/>
                  <a:pt x="1" y="489"/>
                  <a:pt x="1" y="1084"/>
                </a:cubicBezTo>
                <a:cubicBezTo>
                  <a:pt x="1" y="1679"/>
                  <a:pt x="477" y="2156"/>
                  <a:pt x="1072" y="2156"/>
                </a:cubicBezTo>
                <a:lnTo>
                  <a:pt x="179678" y="2156"/>
                </a:lnTo>
                <a:cubicBezTo>
                  <a:pt x="180273" y="2156"/>
                  <a:pt x="180761" y="1679"/>
                  <a:pt x="180761" y="1084"/>
                </a:cubicBezTo>
                <a:cubicBezTo>
                  <a:pt x="180761" y="489"/>
                  <a:pt x="180273" y="0"/>
                  <a:pt x="179678" y="0"/>
                </a:cubicBezTo>
                <a:close/>
              </a:path>
            </a:pathLst>
          </a:custGeom>
          <a:solidFill>
            <a:srgbClr val="37495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00"/>
              <a:buFont typeface="Arial"/>
              <a:buNone/>
            </a:pPr>
            <a:endParaRPr sz="800" b="0" i="0" u="none" strike="noStrike" cap="none">
              <a:solidFill>
                <a:srgbClr val="FFFFFF"/>
              </a:solidFill>
              <a:latin typeface="Arial"/>
              <a:ea typeface="Arial"/>
              <a:cs typeface="Arial"/>
              <a:sym typeface="Arial"/>
            </a:endParaRPr>
          </a:p>
        </p:txBody>
      </p:sp>
      <p:sp>
        <p:nvSpPr>
          <p:cNvPr id="16" name="Google Shape;9020;p31"/>
          <p:cNvSpPr/>
          <p:nvPr/>
        </p:nvSpPr>
        <p:spPr>
          <a:xfrm>
            <a:off x="486486" y="3718745"/>
            <a:ext cx="6501927" cy="52701"/>
          </a:xfrm>
          <a:custGeom>
            <a:avLst/>
            <a:gdLst/>
            <a:ahLst/>
            <a:cxnLst/>
            <a:rect l="l" t="t" r="r" b="b"/>
            <a:pathLst>
              <a:path w="180762" h="2156" extrusionOk="0">
                <a:moveTo>
                  <a:pt x="1072" y="0"/>
                </a:moveTo>
                <a:cubicBezTo>
                  <a:pt x="477" y="0"/>
                  <a:pt x="1" y="489"/>
                  <a:pt x="1" y="1084"/>
                </a:cubicBezTo>
                <a:cubicBezTo>
                  <a:pt x="1" y="1679"/>
                  <a:pt x="477" y="2156"/>
                  <a:pt x="1072" y="2156"/>
                </a:cubicBezTo>
                <a:lnTo>
                  <a:pt x="179678" y="2156"/>
                </a:lnTo>
                <a:cubicBezTo>
                  <a:pt x="180273" y="2156"/>
                  <a:pt x="180761" y="1679"/>
                  <a:pt x="180761" y="1084"/>
                </a:cubicBezTo>
                <a:cubicBezTo>
                  <a:pt x="180761" y="489"/>
                  <a:pt x="180273" y="0"/>
                  <a:pt x="179678" y="0"/>
                </a:cubicBezTo>
                <a:close/>
              </a:path>
            </a:pathLst>
          </a:custGeom>
          <a:solidFill>
            <a:srgbClr val="37495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00"/>
              <a:buFont typeface="Arial"/>
              <a:buNone/>
            </a:pPr>
            <a:endParaRPr sz="800" b="0" i="0" u="none" strike="noStrike" cap="none">
              <a:solidFill>
                <a:srgbClr val="FFFFFF"/>
              </a:solidFill>
              <a:latin typeface="Arial"/>
              <a:ea typeface="Arial"/>
              <a:cs typeface="Arial"/>
              <a:sym typeface="Arial"/>
            </a:endParaRPr>
          </a:p>
        </p:txBody>
      </p:sp>
      <p:sp>
        <p:nvSpPr>
          <p:cNvPr id="18" name="İçerik Yer Tutucusu 2"/>
          <p:cNvSpPr txBox="1">
            <a:spLocks/>
          </p:cNvSpPr>
          <p:nvPr/>
        </p:nvSpPr>
        <p:spPr>
          <a:xfrm>
            <a:off x="3579223" y="2303138"/>
            <a:ext cx="5473336" cy="1442989"/>
          </a:xfrm>
          <a:prstGeom prst="rect">
            <a:avLst/>
          </a:prstGeom>
          <a:solidFill>
            <a:srgbClr val="03455D">
              <a:alpha val="0"/>
            </a:srgbClr>
          </a:solidFill>
        </p:spPr>
        <p:txBody>
          <a:bodyPr anchor="ctr">
            <a:noAutofit/>
          </a:bodyPr>
          <a:lstStyle>
            <a:lvl1pPr marL="342909" indent="-342909" algn="l" defTabSz="914422" rtl="0" eaLnBrk="1" latinLnBrk="0" hangingPunct="1">
              <a:spcBef>
                <a:spcPct val="20000"/>
              </a:spcBef>
              <a:buFont typeface="Arial" panose="020B0604020202020204" pitchFamily="34" charset="0"/>
              <a:buChar char="•"/>
              <a:defRPr sz="3200" kern="1200">
                <a:solidFill>
                  <a:schemeClr val="tx1"/>
                </a:solidFill>
                <a:latin typeface="Segoe UI" panose="020B0502040204020203" pitchFamily="34" charset="0"/>
                <a:ea typeface="+mn-ea"/>
                <a:cs typeface="Segoe UI" panose="020B0502040204020203" pitchFamily="34" charset="0"/>
              </a:defRPr>
            </a:lvl1pPr>
            <a:lvl2pPr marL="742969" indent="-285756" algn="l" defTabSz="914422" rtl="0" eaLnBrk="1" latinLnBrk="0" hangingPunct="1">
              <a:spcBef>
                <a:spcPct val="20000"/>
              </a:spcBef>
              <a:buFont typeface="Arial" panose="020B0604020202020204" pitchFamily="34" charset="0"/>
              <a:buChar char="–"/>
              <a:defRPr sz="2800" kern="1200">
                <a:solidFill>
                  <a:schemeClr val="tx1"/>
                </a:solidFill>
                <a:latin typeface="Segoe UI" panose="020B0502040204020203" pitchFamily="34" charset="0"/>
                <a:ea typeface="+mn-ea"/>
                <a:cs typeface="Segoe UI" panose="020B0502040204020203" pitchFamily="34" charset="0"/>
              </a:defRPr>
            </a:lvl2pPr>
            <a:lvl3pPr marL="1143028" indent="-228606" algn="l" defTabSz="914422" rtl="0" eaLnBrk="1" latinLnBrk="0" hangingPunct="1">
              <a:spcBef>
                <a:spcPct val="20000"/>
              </a:spcBef>
              <a:buFont typeface="Arial" panose="020B0604020202020204" pitchFamily="34" charset="0"/>
              <a:buChar char="•"/>
              <a:defRPr sz="2400" kern="1200">
                <a:solidFill>
                  <a:schemeClr val="tx1"/>
                </a:solidFill>
                <a:latin typeface="Segoe UI" panose="020B0502040204020203" pitchFamily="34" charset="0"/>
                <a:ea typeface="+mn-ea"/>
                <a:cs typeface="Segoe UI" panose="020B0502040204020203" pitchFamily="34" charset="0"/>
              </a:defRPr>
            </a:lvl3pPr>
            <a:lvl4pPr marL="1600240" indent="-228606" algn="l" defTabSz="914422" rtl="0" eaLnBrk="1" latinLnBrk="0" hangingPunct="1">
              <a:spcBef>
                <a:spcPct val="20000"/>
              </a:spcBef>
              <a:buFont typeface="Arial" panose="020B0604020202020204" pitchFamily="34" charset="0"/>
              <a:buChar char="–"/>
              <a:defRPr sz="2000" kern="1200">
                <a:solidFill>
                  <a:schemeClr val="tx1"/>
                </a:solidFill>
                <a:latin typeface="Segoe UI" panose="020B0502040204020203" pitchFamily="34" charset="0"/>
                <a:ea typeface="+mn-ea"/>
                <a:cs typeface="Segoe UI" panose="020B0502040204020203" pitchFamily="34" charset="0"/>
              </a:defRPr>
            </a:lvl4pPr>
            <a:lvl5pPr marL="2057451" indent="-228606" algn="l" defTabSz="914422" rtl="0" eaLnBrk="1" latinLnBrk="0" hangingPunct="1">
              <a:spcBef>
                <a:spcPct val="20000"/>
              </a:spcBef>
              <a:buFont typeface="Arial" panose="020B0604020202020204" pitchFamily="34" charset="0"/>
              <a:buChar char="»"/>
              <a:defRPr sz="2000" kern="1200">
                <a:solidFill>
                  <a:schemeClr val="tx1"/>
                </a:solidFill>
                <a:latin typeface="Segoe UI" panose="020B0502040204020203" pitchFamily="34" charset="0"/>
                <a:ea typeface="+mn-ea"/>
                <a:cs typeface="Segoe UI" panose="020B0502040204020203" pitchFamily="34" charset="0"/>
              </a:defRPr>
            </a:lvl5pPr>
            <a:lvl6pPr marL="2514664" indent="-228606" algn="l" defTabSz="91442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74" indent="-228606" algn="l" defTabSz="91442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86" indent="-228606" algn="l" defTabSz="91442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97" indent="-228606" algn="l" defTabSz="91442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14000"/>
              </a:lnSpc>
              <a:spcBef>
                <a:spcPts val="0"/>
              </a:spcBef>
              <a:spcAft>
                <a:spcPts val="600"/>
              </a:spcAft>
              <a:buClr>
                <a:srgbClr val="FFFFFF"/>
              </a:buClr>
              <a:buNone/>
            </a:pPr>
            <a:r>
              <a:rPr lang="tr-TR" sz="2000" b="1" dirty="0" smtClean="0">
                <a:solidFill>
                  <a:srgbClr val="FFFFFF"/>
                </a:solidFill>
                <a:latin typeface="Agency FB" panose="020B0503020202020204" pitchFamily="34" charset="0"/>
                <a:ea typeface="Segoe UI Black" panose="020B0A02040204020203" pitchFamily="34" charset="0"/>
                <a:cs typeface="Calibri Light" panose="020F0302020204030204" pitchFamily="34" charset="0"/>
              </a:rPr>
              <a:t>Programın 2027 Dönemi kapsamında süreçleri koordine edecek ve iletişimi yönetecek personelin görevlendirilmesi</a:t>
            </a:r>
            <a:endParaRPr lang="tr-TR" sz="1100" b="1" i="1" dirty="0" smtClean="0">
              <a:solidFill>
                <a:srgbClr val="FFFFFF"/>
              </a:solidFill>
              <a:latin typeface="Calibri Light" panose="020F0302020204030204" pitchFamily="34" charset="0"/>
              <a:cs typeface="Calibri Light" panose="020F0302020204030204" pitchFamily="34" charset="0"/>
            </a:endParaRPr>
          </a:p>
        </p:txBody>
      </p:sp>
      <p:sp>
        <p:nvSpPr>
          <p:cNvPr id="19" name="İçerik Yer Tutucusu 2"/>
          <p:cNvSpPr txBox="1">
            <a:spLocks/>
          </p:cNvSpPr>
          <p:nvPr/>
        </p:nvSpPr>
        <p:spPr>
          <a:xfrm>
            <a:off x="429027" y="68823"/>
            <a:ext cx="5612544" cy="1168187"/>
          </a:xfrm>
          <a:prstGeom prst="rect">
            <a:avLst/>
          </a:prstGeom>
          <a:solidFill>
            <a:srgbClr val="03455D">
              <a:alpha val="0"/>
            </a:srgbClr>
          </a:solidFill>
        </p:spPr>
        <p:txBody>
          <a:bodyPr anchor="ctr">
            <a:noAutofit/>
          </a:bodyPr>
          <a:lstStyle>
            <a:lvl1pPr marL="342909" indent="-342909" algn="l" defTabSz="914422" rtl="0" eaLnBrk="1" latinLnBrk="0" hangingPunct="1">
              <a:spcBef>
                <a:spcPct val="20000"/>
              </a:spcBef>
              <a:buFont typeface="Arial" panose="020B0604020202020204" pitchFamily="34" charset="0"/>
              <a:buChar char="•"/>
              <a:defRPr sz="3200" kern="1200">
                <a:solidFill>
                  <a:schemeClr val="tx1"/>
                </a:solidFill>
                <a:latin typeface="Segoe UI" panose="020B0502040204020203" pitchFamily="34" charset="0"/>
                <a:ea typeface="+mn-ea"/>
                <a:cs typeface="Segoe UI" panose="020B0502040204020203" pitchFamily="34" charset="0"/>
              </a:defRPr>
            </a:lvl1pPr>
            <a:lvl2pPr marL="742969" indent="-285756" algn="l" defTabSz="914422" rtl="0" eaLnBrk="1" latinLnBrk="0" hangingPunct="1">
              <a:spcBef>
                <a:spcPct val="20000"/>
              </a:spcBef>
              <a:buFont typeface="Arial" panose="020B0604020202020204" pitchFamily="34" charset="0"/>
              <a:buChar char="–"/>
              <a:defRPr sz="2800" kern="1200">
                <a:solidFill>
                  <a:schemeClr val="tx1"/>
                </a:solidFill>
                <a:latin typeface="Segoe UI" panose="020B0502040204020203" pitchFamily="34" charset="0"/>
                <a:ea typeface="+mn-ea"/>
                <a:cs typeface="Segoe UI" panose="020B0502040204020203" pitchFamily="34" charset="0"/>
              </a:defRPr>
            </a:lvl2pPr>
            <a:lvl3pPr marL="1143028" indent="-228606" algn="l" defTabSz="914422" rtl="0" eaLnBrk="1" latinLnBrk="0" hangingPunct="1">
              <a:spcBef>
                <a:spcPct val="20000"/>
              </a:spcBef>
              <a:buFont typeface="Arial" panose="020B0604020202020204" pitchFamily="34" charset="0"/>
              <a:buChar char="•"/>
              <a:defRPr sz="2400" kern="1200">
                <a:solidFill>
                  <a:schemeClr val="tx1"/>
                </a:solidFill>
                <a:latin typeface="Segoe UI" panose="020B0502040204020203" pitchFamily="34" charset="0"/>
                <a:ea typeface="+mn-ea"/>
                <a:cs typeface="Segoe UI" panose="020B0502040204020203" pitchFamily="34" charset="0"/>
              </a:defRPr>
            </a:lvl3pPr>
            <a:lvl4pPr marL="1600240" indent="-228606" algn="l" defTabSz="914422" rtl="0" eaLnBrk="1" latinLnBrk="0" hangingPunct="1">
              <a:spcBef>
                <a:spcPct val="20000"/>
              </a:spcBef>
              <a:buFont typeface="Arial" panose="020B0604020202020204" pitchFamily="34" charset="0"/>
              <a:buChar char="–"/>
              <a:defRPr sz="2000" kern="1200">
                <a:solidFill>
                  <a:schemeClr val="tx1"/>
                </a:solidFill>
                <a:latin typeface="Segoe UI" panose="020B0502040204020203" pitchFamily="34" charset="0"/>
                <a:ea typeface="+mn-ea"/>
                <a:cs typeface="Segoe UI" panose="020B0502040204020203" pitchFamily="34" charset="0"/>
              </a:defRPr>
            </a:lvl4pPr>
            <a:lvl5pPr marL="2057451" indent="-228606" algn="l" defTabSz="914422" rtl="0" eaLnBrk="1" latinLnBrk="0" hangingPunct="1">
              <a:spcBef>
                <a:spcPct val="20000"/>
              </a:spcBef>
              <a:buFont typeface="Arial" panose="020B0604020202020204" pitchFamily="34" charset="0"/>
              <a:buChar char="»"/>
              <a:defRPr sz="2000" kern="1200">
                <a:solidFill>
                  <a:schemeClr val="tx1"/>
                </a:solidFill>
                <a:latin typeface="Segoe UI" panose="020B0502040204020203" pitchFamily="34" charset="0"/>
                <a:ea typeface="+mn-ea"/>
                <a:cs typeface="Segoe UI" panose="020B0502040204020203" pitchFamily="34" charset="0"/>
              </a:defRPr>
            </a:lvl5pPr>
            <a:lvl6pPr marL="2514664" indent="-228606" algn="l" defTabSz="91442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74" indent="-228606" algn="l" defTabSz="91442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86" indent="-228606" algn="l" defTabSz="91442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97" indent="-228606" algn="l" defTabSz="91442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14000"/>
              </a:lnSpc>
              <a:spcBef>
                <a:spcPts val="0"/>
              </a:spcBef>
              <a:spcAft>
                <a:spcPts val="600"/>
              </a:spcAft>
              <a:buClr>
                <a:srgbClr val="FFFFFF"/>
              </a:buClr>
              <a:buNone/>
            </a:pPr>
            <a:r>
              <a:rPr lang="tr-TR" sz="3600" b="1" dirty="0" smtClean="0">
                <a:solidFill>
                  <a:srgbClr val="FF0000"/>
                </a:solidFill>
                <a:latin typeface="DEGON STUZ" panose="02000500000000000000" pitchFamily="50" charset="0"/>
                <a:ea typeface="Segoe UI Black" panose="020B0A02040204020203" pitchFamily="34" charset="0"/>
                <a:cs typeface="Calibri Light" panose="020F0302020204030204" pitchFamily="34" charset="0"/>
              </a:rPr>
              <a:t>KALKINMA AJANSLARI</a:t>
            </a:r>
          </a:p>
        </p:txBody>
      </p:sp>
      <p:sp>
        <p:nvSpPr>
          <p:cNvPr id="20" name="İçerik Yer Tutucusu 2"/>
          <p:cNvSpPr txBox="1">
            <a:spLocks/>
          </p:cNvSpPr>
          <p:nvPr/>
        </p:nvSpPr>
        <p:spPr>
          <a:xfrm>
            <a:off x="3579223" y="3589915"/>
            <a:ext cx="5349241" cy="1177714"/>
          </a:xfrm>
          <a:prstGeom prst="rect">
            <a:avLst/>
          </a:prstGeom>
          <a:solidFill>
            <a:srgbClr val="03455D">
              <a:alpha val="0"/>
            </a:srgbClr>
          </a:solidFill>
        </p:spPr>
        <p:txBody>
          <a:bodyPr anchor="ctr">
            <a:noAutofit/>
          </a:bodyPr>
          <a:lstStyle>
            <a:lvl1pPr marL="342909" indent="-342909" algn="l" defTabSz="914422" rtl="0" eaLnBrk="1" latinLnBrk="0" hangingPunct="1">
              <a:spcBef>
                <a:spcPct val="20000"/>
              </a:spcBef>
              <a:buFont typeface="Arial" panose="020B0604020202020204" pitchFamily="34" charset="0"/>
              <a:buChar char="•"/>
              <a:defRPr sz="3200" kern="1200">
                <a:solidFill>
                  <a:schemeClr val="tx1"/>
                </a:solidFill>
                <a:latin typeface="Segoe UI" panose="020B0502040204020203" pitchFamily="34" charset="0"/>
                <a:ea typeface="+mn-ea"/>
                <a:cs typeface="Segoe UI" panose="020B0502040204020203" pitchFamily="34" charset="0"/>
              </a:defRPr>
            </a:lvl1pPr>
            <a:lvl2pPr marL="742969" indent="-285756" algn="l" defTabSz="914422" rtl="0" eaLnBrk="1" latinLnBrk="0" hangingPunct="1">
              <a:spcBef>
                <a:spcPct val="20000"/>
              </a:spcBef>
              <a:buFont typeface="Arial" panose="020B0604020202020204" pitchFamily="34" charset="0"/>
              <a:buChar char="–"/>
              <a:defRPr sz="2800" kern="1200">
                <a:solidFill>
                  <a:schemeClr val="tx1"/>
                </a:solidFill>
                <a:latin typeface="Segoe UI" panose="020B0502040204020203" pitchFamily="34" charset="0"/>
                <a:ea typeface="+mn-ea"/>
                <a:cs typeface="Segoe UI" panose="020B0502040204020203" pitchFamily="34" charset="0"/>
              </a:defRPr>
            </a:lvl2pPr>
            <a:lvl3pPr marL="1143028" indent="-228606" algn="l" defTabSz="914422" rtl="0" eaLnBrk="1" latinLnBrk="0" hangingPunct="1">
              <a:spcBef>
                <a:spcPct val="20000"/>
              </a:spcBef>
              <a:buFont typeface="Arial" panose="020B0604020202020204" pitchFamily="34" charset="0"/>
              <a:buChar char="•"/>
              <a:defRPr sz="2400" kern="1200">
                <a:solidFill>
                  <a:schemeClr val="tx1"/>
                </a:solidFill>
                <a:latin typeface="Segoe UI" panose="020B0502040204020203" pitchFamily="34" charset="0"/>
                <a:ea typeface="+mn-ea"/>
                <a:cs typeface="Segoe UI" panose="020B0502040204020203" pitchFamily="34" charset="0"/>
              </a:defRPr>
            </a:lvl3pPr>
            <a:lvl4pPr marL="1600240" indent="-228606" algn="l" defTabSz="914422" rtl="0" eaLnBrk="1" latinLnBrk="0" hangingPunct="1">
              <a:spcBef>
                <a:spcPct val="20000"/>
              </a:spcBef>
              <a:buFont typeface="Arial" panose="020B0604020202020204" pitchFamily="34" charset="0"/>
              <a:buChar char="–"/>
              <a:defRPr sz="2000" kern="1200">
                <a:solidFill>
                  <a:schemeClr val="tx1"/>
                </a:solidFill>
                <a:latin typeface="Segoe UI" panose="020B0502040204020203" pitchFamily="34" charset="0"/>
                <a:ea typeface="+mn-ea"/>
                <a:cs typeface="Segoe UI" panose="020B0502040204020203" pitchFamily="34" charset="0"/>
              </a:defRPr>
            </a:lvl4pPr>
            <a:lvl5pPr marL="2057451" indent="-228606" algn="l" defTabSz="914422" rtl="0" eaLnBrk="1" latinLnBrk="0" hangingPunct="1">
              <a:spcBef>
                <a:spcPct val="20000"/>
              </a:spcBef>
              <a:buFont typeface="Arial" panose="020B0604020202020204" pitchFamily="34" charset="0"/>
              <a:buChar char="»"/>
              <a:defRPr sz="2000" kern="1200">
                <a:solidFill>
                  <a:schemeClr val="tx1"/>
                </a:solidFill>
                <a:latin typeface="Segoe UI" panose="020B0502040204020203" pitchFamily="34" charset="0"/>
                <a:ea typeface="+mn-ea"/>
                <a:cs typeface="Segoe UI" panose="020B0502040204020203" pitchFamily="34" charset="0"/>
              </a:defRPr>
            </a:lvl5pPr>
            <a:lvl6pPr marL="2514664" indent="-228606" algn="l" defTabSz="91442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74" indent="-228606" algn="l" defTabSz="91442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86" indent="-228606" algn="l" defTabSz="91442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97" indent="-228606" algn="l" defTabSz="91442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14000"/>
              </a:lnSpc>
              <a:spcBef>
                <a:spcPts val="0"/>
              </a:spcBef>
              <a:spcAft>
                <a:spcPts val="600"/>
              </a:spcAft>
              <a:buClr>
                <a:srgbClr val="FFFFFF"/>
              </a:buClr>
              <a:buNone/>
            </a:pPr>
            <a:r>
              <a:rPr lang="tr-TR" sz="2000" b="1" dirty="0" smtClean="0">
                <a:solidFill>
                  <a:srgbClr val="FFFFFF"/>
                </a:solidFill>
                <a:latin typeface="Agency FB" panose="020B0503020202020204" pitchFamily="34" charset="0"/>
                <a:ea typeface="Segoe UI Black" panose="020B0A02040204020203" pitchFamily="34" charset="0"/>
                <a:cs typeface="Calibri Light" panose="020F0302020204030204" pitchFamily="34" charset="0"/>
              </a:rPr>
              <a:t>Süreç kapsamında Siber Vatan Öğrenci Yönetim Sisteminin etkin bir şekilde kullanılması</a:t>
            </a:r>
            <a:endParaRPr lang="tr-TR" sz="1100" b="1" i="1" dirty="0" smtClean="0">
              <a:solidFill>
                <a:srgbClr val="FFFFFF"/>
              </a:solidFill>
              <a:latin typeface="Calibri Light" panose="020F0302020204030204" pitchFamily="34" charset="0"/>
              <a:cs typeface="Calibri Light" panose="020F0302020204030204" pitchFamily="34" charset="0"/>
            </a:endParaRPr>
          </a:p>
        </p:txBody>
      </p:sp>
      <p:sp>
        <p:nvSpPr>
          <p:cNvPr id="21" name="İçerik Yer Tutucusu 2"/>
          <p:cNvSpPr txBox="1">
            <a:spLocks/>
          </p:cNvSpPr>
          <p:nvPr/>
        </p:nvSpPr>
        <p:spPr>
          <a:xfrm>
            <a:off x="486487" y="3314057"/>
            <a:ext cx="2968640" cy="1516579"/>
          </a:xfrm>
          <a:prstGeom prst="rect">
            <a:avLst/>
          </a:prstGeom>
          <a:solidFill>
            <a:srgbClr val="03455D">
              <a:alpha val="0"/>
            </a:srgbClr>
          </a:solidFill>
        </p:spPr>
        <p:txBody>
          <a:bodyPr anchor="ctr">
            <a:noAutofit/>
          </a:bodyPr>
          <a:lstStyle>
            <a:lvl1pPr marL="342909" indent="-342909" algn="l" defTabSz="914422" rtl="0" eaLnBrk="1" latinLnBrk="0" hangingPunct="1">
              <a:spcBef>
                <a:spcPct val="20000"/>
              </a:spcBef>
              <a:buFont typeface="Arial" panose="020B0604020202020204" pitchFamily="34" charset="0"/>
              <a:buChar char="•"/>
              <a:defRPr sz="3200" kern="1200">
                <a:solidFill>
                  <a:schemeClr val="tx1"/>
                </a:solidFill>
                <a:latin typeface="Segoe UI" panose="020B0502040204020203" pitchFamily="34" charset="0"/>
                <a:ea typeface="+mn-ea"/>
                <a:cs typeface="Segoe UI" panose="020B0502040204020203" pitchFamily="34" charset="0"/>
              </a:defRPr>
            </a:lvl1pPr>
            <a:lvl2pPr marL="742969" indent="-285756" algn="l" defTabSz="914422" rtl="0" eaLnBrk="1" latinLnBrk="0" hangingPunct="1">
              <a:spcBef>
                <a:spcPct val="20000"/>
              </a:spcBef>
              <a:buFont typeface="Arial" panose="020B0604020202020204" pitchFamily="34" charset="0"/>
              <a:buChar char="–"/>
              <a:defRPr sz="2800" kern="1200">
                <a:solidFill>
                  <a:schemeClr val="tx1"/>
                </a:solidFill>
                <a:latin typeface="Segoe UI" panose="020B0502040204020203" pitchFamily="34" charset="0"/>
                <a:ea typeface="+mn-ea"/>
                <a:cs typeface="Segoe UI" panose="020B0502040204020203" pitchFamily="34" charset="0"/>
              </a:defRPr>
            </a:lvl2pPr>
            <a:lvl3pPr marL="1143028" indent="-228606" algn="l" defTabSz="914422" rtl="0" eaLnBrk="1" latinLnBrk="0" hangingPunct="1">
              <a:spcBef>
                <a:spcPct val="20000"/>
              </a:spcBef>
              <a:buFont typeface="Arial" panose="020B0604020202020204" pitchFamily="34" charset="0"/>
              <a:buChar char="•"/>
              <a:defRPr sz="2400" kern="1200">
                <a:solidFill>
                  <a:schemeClr val="tx1"/>
                </a:solidFill>
                <a:latin typeface="Segoe UI" panose="020B0502040204020203" pitchFamily="34" charset="0"/>
                <a:ea typeface="+mn-ea"/>
                <a:cs typeface="Segoe UI" panose="020B0502040204020203" pitchFamily="34" charset="0"/>
              </a:defRPr>
            </a:lvl3pPr>
            <a:lvl4pPr marL="1600240" indent="-228606" algn="l" defTabSz="914422" rtl="0" eaLnBrk="1" latinLnBrk="0" hangingPunct="1">
              <a:spcBef>
                <a:spcPct val="20000"/>
              </a:spcBef>
              <a:buFont typeface="Arial" panose="020B0604020202020204" pitchFamily="34" charset="0"/>
              <a:buChar char="–"/>
              <a:defRPr sz="2000" kern="1200">
                <a:solidFill>
                  <a:schemeClr val="tx1"/>
                </a:solidFill>
                <a:latin typeface="Segoe UI" panose="020B0502040204020203" pitchFamily="34" charset="0"/>
                <a:ea typeface="+mn-ea"/>
                <a:cs typeface="Segoe UI" panose="020B0502040204020203" pitchFamily="34" charset="0"/>
              </a:defRPr>
            </a:lvl4pPr>
            <a:lvl5pPr marL="2057451" indent="-228606" algn="l" defTabSz="914422" rtl="0" eaLnBrk="1" latinLnBrk="0" hangingPunct="1">
              <a:spcBef>
                <a:spcPct val="20000"/>
              </a:spcBef>
              <a:buFont typeface="Arial" panose="020B0604020202020204" pitchFamily="34" charset="0"/>
              <a:buChar char="»"/>
              <a:defRPr sz="2000" kern="1200">
                <a:solidFill>
                  <a:schemeClr val="tx1"/>
                </a:solidFill>
                <a:latin typeface="Segoe UI" panose="020B0502040204020203" pitchFamily="34" charset="0"/>
                <a:ea typeface="+mn-ea"/>
                <a:cs typeface="Segoe UI" panose="020B0502040204020203" pitchFamily="34" charset="0"/>
              </a:defRPr>
            </a:lvl5pPr>
            <a:lvl6pPr marL="2514664" indent="-228606" algn="l" defTabSz="91442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74" indent="-228606" algn="l" defTabSz="91442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86" indent="-228606" algn="l" defTabSz="91442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97" indent="-228606" algn="l" defTabSz="91442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14000"/>
              </a:lnSpc>
              <a:spcBef>
                <a:spcPts val="0"/>
              </a:spcBef>
              <a:spcAft>
                <a:spcPts val="600"/>
              </a:spcAft>
              <a:buClr>
                <a:srgbClr val="FFFFFF"/>
              </a:buClr>
              <a:buNone/>
            </a:pPr>
            <a:r>
              <a:rPr lang="tr-TR" sz="2800" b="1" dirty="0" smtClean="0">
                <a:solidFill>
                  <a:schemeClr val="accent6">
                    <a:lumMod val="60000"/>
                    <a:lumOff val="40000"/>
                  </a:schemeClr>
                </a:solidFill>
                <a:latin typeface="Agency FB" panose="020B0503020202020204" pitchFamily="34" charset="0"/>
                <a:ea typeface="Segoe UI Black" panose="020B0A02040204020203" pitchFamily="34" charset="0"/>
                <a:cs typeface="Calibri Light" panose="020F0302020204030204" pitchFamily="34" charset="0"/>
              </a:rPr>
              <a:t>Siber Vatan OYS</a:t>
            </a:r>
            <a:endParaRPr lang="tr-TR" sz="1400" b="1" i="1" dirty="0">
              <a:solidFill>
                <a:schemeClr val="accent6">
                  <a:lumMod val="60000"/>
                  <a:lumOff val="40000"/>
                </a:schemeClr>
              </a:solidFill>
              <a:latin typeface="Calibri Light" panose="020F0302020204030204" pitchFamily="34" charset="0"/>
              <a:cs typeface="Calibri Light" panose="020F0302020204030204" pitchFamily="34" charset="0"/>
            </a:endParaRPr>
          </a:p>
        </p:txBody>
      </p:sp>
      <p:sp>
        <p:nvSpPr>
          <p:cNvPr id="22" name="İçerik Yer Tutucusu 2"/>
          <p:cNvSpPr txBox="1">
            <a:spLocks/>
          </p:cNvSpPr>
          <p:nvPr/>
        </p:nvSpPr>
        <p:spPr>
          <a:xfrm>
            <a:off x="486486" y="2566153"/>
            <a:ext cx="2694320" cy="695752"/>
          </a:xfrm>
          <a:prstGeom prst="rect">
            <a:avLst/>
          </a:prstGeom>
          <a:solidFill>
            <a:srgbClr val="03455D">
              <a:alpha val="0"/>
            </a:srgbClr>
          </a:solidFill>
        </p:spPr>
        <p:txBody>
          <a:bodyPr anchor="ctr">
            <a:noAutofit/>
          </a:bodyPr>
          <a:lstStyle>
            <a:lvl1pPr marL="342909" indent="-342909" algn="l" defTabSz="914422" rtl="0" eaLnBrk="1" latinLnBrk="0" hangingPunct="1">
              <a:spcBef>
                <a:spcPct val="20000"/>
              </a:spcBef>
              <a:buFont typeface="Arial" panose="020B0604020202020204" pitchFamily="34" charset="0"/>
              <a:buChar char="•"/>
              <a:defRPr sz="3200" kern="1200">
                <a:solidFill>
                  <a:schemeClr val="tx1"/>
                </a:solidFill>
                <a:latin typeface="Segoe UI" panose="020B0502040204020203" pitchFamily="34" charset="0"/>
                <a:ea typeface="+mn-ea"/>
                <a:cs typeface="Segoe UI" panose="020B0502040204020203" pitchFamily="34" charset="0"/>
              </a:defRPr>
            </a:lvl1pPr>
            <a:lvl2pPr marL="742969" indent="-285756" algn="l" defTabSz="914422" rtl="0" eaLnBrk="1" latinLnBrk="0" hangingPunct="1">
              <a:spcBef>
                <a:spcPct val="20000"/>
              </a:spcBef>
              <a:buFont typeface="Arial" panose="020B0604020202020204" pitchFamily="34" charset="0"/>
              <a:buChar char="–"/>
              <a:defRPr sz="2800" kern="1200">
                <a:solidFill>
                  <a:schemeClr val="tx1"/>
                </a:solidFill>
                <a:latin typeface="Segoe UI" panose="020B0502040204020203" pitchFamily="34" charset="0"/>
                <a:ea typeface="+mn-ea"/>
                <a:cs typeface="Segoe UI" panose="020B0502040204020203" pitchFamily="34" charset="0"/>
              </a:defRPr>
            </a:lvl2pPr>
            <a:lvl3pPr marL="1143028" indent="-228606" algn="l" defTabSz="914422" rtl="0" eaLnBrk="1" latinLnBrk="0" hangingPunct="1">
              <a:spcBef>
                <a:spcPct val="20000"/>
              </a:spcBef>
              <a:buFont typeface="Arial" panose="020B0604020202020204" pitchFamily="34" charset="0"/>
              <a:buChar char="•"/>
              <a:defRPr sz="2400" kern="1200">
                <a:solidFill>
                  <a:schemeClr val="tx1"/>
                </a:solidFill>
                <a:latin typeface="Segoe UI" panose="020B0502040204020203" pitchFamily="34" charset="0"/>
                <a:ea typeface="+mn-ea"/>
                <a:cs typeface="Segoe UI" panose="020B0502040204020203" pitchFamily="34" charset="0"/>
              </a:defRPr>
            </a:lvl3pPr>
            <a:lvl4pPr marL="1600240" indent="-228606" algn="l" defTabSz="914422" rtl="0" eaLnBrk="1" latinLnBrk="0" hangingPunct="1">
              <a:spcBef>
                <a:spcPct val="20000"/>
              </a:spcBef>
              <a:buFont typeface="Arial" panose="020B0604020202020204" pitchFamily="34" charset="0"/>
              <a:buChar char="–"/>
              <a:defRPr sz="2000" kern="1200">
                <a:solidFill>
                  <a:schemeClr val="tx1"/>
                </a:solidFill>
                <a:latin typeface="Segoe UI" panose="020B0502040204020203" pitchFamily="34" charset="0"/>
                <a:ea typeface="+mn-ea"/>
                <a:cs typeface="Segoe UI" panose="020B0502040204020203" pitchFamily="34" charset="0"/>
              </a:defRPr>
            </a:lvl4pPr>
            <a:lvl5pPr marL="2057451" indent="-228606" algn="l" defTabSz="914422" rtl="0" eaLnBrk="1" latinLnBrk="0" hangingPunct="1">
              <a:spcBef>
                <a:spcPct val="20000"/>
              </a:spcBef>
              <a:buFont typeface="Arial" panose="020B0604020202020204" pitchFamily="34" charset="0"/>
              <a:buChar char="»"/>
              <a:defRPr sz="2000" kern="1200">
                <a:solidFill>
                  <a:schemeClr val="tx1"/>
                </a:solidFill>
                <a:latin typeface="Segoe UI" panose="020B0502040204020203" pitchFamily="34" charset="0"/>
                <a:ea typeface="+mn-ea"/>
                <a:cs typeface="Segoe UI" panose="020B0502040204020203" pitchFamily="34" charset="0"/>
              </a:defRPr>
            </a:lvl5pPr>
            <a:lvl6pPr marL="2514664" indent="-228606" algn="l" defTabSz="91442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74" indent="-228606" algn="l" defTabSz="91442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86" indent="-228606" algn="l" defTabSz="91442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97" indent="-228606" algn="l" defTabSz="91442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14000"/>
              </a:lnSpc>
              <a:spcBef>
                <a:spcPts val="0"/>
              </a:spcBef>
              <a:spcAft>
                <a:spcPts val="600"/>
              </a:spcAft>
              <a:buClr>
                <a:srgbClr val="FFFFFF"/>
              </a:buClr>
              <a:buNone/>
            </a:pPr>
            <a:r>
              <a:rPr lang="tr-TR" sz="2800" b="1" dirty="0" smtClean="0">
                <a:solidFill>
                  <a:schemeClr val="accent6">
                    <a:lumMod val="60000"/>
                    <a:lumOff val="40000"/>
                  </a:schemeClr>
                </a:solidFill>
                <a:latin typeface="Agency FB" panose="020B0503020202020204" pitchFamily="34" charset="0"/>
                <a:ea typeface="Segoe UI Black" panose="020B0A02040204020203" pitchFamily="34" charset="0"/>
                <a:cs typeface="Calibri Light" panose="020F0302020204030204" pitchFamily="34" charset="0"/>
              </a:rPr>
              <a:t>Sorumlu Personel</a:t>
            </a:r>
            <a:endParaRPr lang="tr-TR" sz="1400" b="1" i="1" dirty="0">
              <a:solidFill>
                <a:srgbClr val="FF0000"/>
              </a:solidFill>
              <a:latin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3801068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1" name="İçerik Yer Tutucusu 2"/>
          <p:cNvSpPr txBox="1">
            <a:spLocks/>
          </p:cNvSpPr>
          <p:nvPr/>
        </p:nvSpPr>
        <p:spPr>
          <a:xfrm>
            <a:off x="3579223" y="1400226"/>
            <a:ext cx="5349241" cy="1168187"/>
          </a:xfrm>
          <a:prstGeom prst="rect">
            <a:avLst/>
          </a:prstGeom>
          <a:solidFill>
            <a:srgbClr val="03455D">
              <a:alpha val="0"/>
            </a:srgbClr>
          </a:solidFill>
        </p:spPr>
        <p:txBody>
          <a:bodyPr anchor="ctr">
            <a:noAutofit/>
          </a:bodyPr>
          <a:lstStyle>
            <a:lvl1pPr marL="342909" indent="-342909" algn="l" defTabSz="914422" rtl="0" eaLnBrk="1" latinLnBrk="0" hangingPunct="1">
              <a:spcBef>
                <a:spcPct val="20000"/>
              </a:spcBef>
              <a:buFont typeface="Arial" panose="020B0604020202020204" pitchFamily="34" charset="0"/>
              <a:buChar char="•"/>
              <a:defRPr sz="3200" kern="1200">
                <a:solidFill>
                  <a:schemeClr val="tx1"/>
                </a:solidFill>
                <a:latin typeface="Segoe UI" panose="020B0502040204020203" pitchFamily="34" charset="0"/>
                <a:ea typeface="+mn-ea"/>
                <a:cs typeface="Segoe UI" panose="020B0502040204020203" pitchFamily="34" charset="0"/>
              </a:defRPr>
            </a:lvl1pPr>
            <a:lvl2pPr marL="742969" indent="-285756" algn="l" defTabSz="914422" rtl="0" eaLnBrk="1" latinLnBrk="0" hangingPunct="1">
              <a:spcBef>
                <a:spcPct val="20000"/>
              </a:spcBef>
              <a:buFont typeface="Arial" panose="020B0604020202020204" pitchFamily="34" charset="0"/>
              <a:buChar char="–"/>
              <a:defRPr sz="2800" kern="1200">
                <a:solidFill>
                  <a:schemeClr val="tx1"/>
                </a:solidFill>
                <a:latin typeface="Segoe UI" panose="020B0502040204020203" pitchFamily="34" charset="0"/>
                <a:ea typeface="+mn-ea"/>
                <a:cs typeface="Segoe UI" panose="020B0502040204020203" pitchFamily="34" charset="0"/>
              </a:defRPr>
            </a:lvl2pPr>
            <a:lvl3pPr marL="1143028" indent="-228606" algn="l" defTabSz="914422" rtl="0" eaLnBrk="1" latinLnBrk="0" hangingPunct="1">
              <a:spcBef>
                <a:spcPct val="20000"/>
              </a:spcBef>
              <a:buFont typeface="Arial" panose="020B0604020202020204" pitchFamily="34" charset="0"/>
              <a:buChar char="•"/>
              <a:defRPr sz="2400" kern="1200">
                <a:solidFill>
                  <a:schemeClr val="tx1"/>
                </a:solidFill>
                <a:latin typeface="Segoe UI" panose="020B0502040204020203" pitchFamily="34" charset="0"/>
                <a:ea typeface="+mn-ea"/>
                <a:cs typeface="Segoe UI" panose="020B0502040204020203" pitchFamily="34" charset="0"/>
              </a:defRPr>
            </a:lvl3pPr>
            <a:lvl4pPr marL="1600240" indent="-228606" algn="l" defTabSz="914422" rtl="0" eaLnBrk="1" latinLnBrk="0" hangingPunct="1">
              <a:spcBef>
                <a:spcPct val="20000"/>
              </a:spcBef>
              <a:buFont typeface="Arial" panose="020B0604020202020204" pitchFamily="34" charset="0"/>
              <a:buChar char="–"/>
              <a:defRPr sz="2000" kern="1200">
                <a:solidFill>
                  <a:schemeClr val="tx1"/>
                </a:solidFill>
                <a:latin typeface="Segoe UI" panose="020B0502040204020203" pitchFamily="34" charset="0"/>
                <a:ea typeface="+mn-ea"/>
                <a:cs typeface="Segoe UI" panose="020B0502040204020203" pitchFamily="34" charset="0"/>
              </a:defRPr>
            </a:lvl4pPr>
            <a:lvl5pPr marL="2057451" indent="-228606" algn="l" defTabSz="914422" rtl="0" eaLnBrk="1" latinLnBrk="0" hangingPunct="1">
              <a:spcBef>
                <a:spcPct val="20000"/>
              </a:spcBef>
              <a:buFont typeface="Arial" panose="020B0604020202020204" pitchFamily="34" charset="0"/>
              <a:buChar char="»"/>
              <a:defRPr sz="2000" kern="1200">
                <a:solidFill>
                  <a:schemeClr val="tx1"/>
                </a:solidFill>
                <a:latin typeface="Segoe UI" panose="020B0502040204020203" pitchFamily="34" charset="0"/>
                <a:ea typeface="+mn-ea"/>
                <a:cs typeface="Segoe UI" panose="020B0502040204020203" pitchFamily="34" charset="0"/>
              </a:defRPr>
            </a:lvl5pPr>
            <a:lvl6pPr marL="2514664" indent="-228606" algn="l" defTabSz="91442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74" indent="-228606" algn="l" defTabSz="91442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86" indent="-228606" algn="l" defTabSz="91442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97" indent="-228606" algn="l" defTabSz="91442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08000"/>
              </a:lnSpc>
              <a:spcBef>
                <a:spcPts val="0"/>
              </a:spcBef>
              <a:buClr>
                <a:srgbClr val="FFFFFF"/>
              </a:buClr>
              <a:buNone/>
            </a:pPr>
            <a:r>
              <a:rPr lang="tr-TR" sz="2400" b="1" dirty="0" smtClean="0">
                <a:solidFill>
                  <a:srgbClr val="FFFFFF"/>
                </a:solidFill>
                <a:latin typeface="Agency FB" panose="020B0503020202020204" pitchFamily="34" charset="0"/>
                <a:ea typeface="Segoe UI Black" panose="020B0A02040204020203" pitchFamily="34" charset="0"/>
                <a:cs typeface="Calibri Light" panose="020F0302020204030204" pitchFamily="34" charset="0"/>
              </a:rPr>
              <a:t>Yüz-yüze eğitimlerin gerçekleştirileceği ili belirlenmesi</a:t>
            </a:r>
            <a:endParaRPr lang="tr-TR" sz="2400" b="1" dirty="0" smtClean="0">
              <a:solidFill>
                <a:srgbClr val="FF0000"/>
              </a:solidFill>
              <a:latin typeface="Agency FB" panose="020B0503020202020204" pitchFamily="34" charset="0"/>
              <a:ea typeface="Segoe UI Black" panose="020B0A02040204020203" pitchFamily="34" charset="0"/>
              <a:cs typeface="Calibri Light" panose="020F0302020204030204" pitchFamily="34" charset="0"/>
            </a:endParaRPr>
          </a:p>
        </p:txBody>
      </p:sp>
      <p:sp>
        <p:nvSpPr>
          <p:cNvPr id="8" name="İçerik Yer Tutucusu 2"/>
          <p:cNvSpPr txBox="1">
            <a:spLocks/>
          </p:cNvSpPr>
          <p:nvPr/>
        </p:nvSpPr>
        <p:spPr>
          <a:xfrm>
            <a:off x="486486" y="1201732"/>
            <a:ext cx="2204463" cy="1241733"/>
          </a:xfrm>
          <a:prstGeom prst="rect">
            <a:avLst/>
          </a:prstGeom>
          <a:solidFill>
            <a:srgbClr val="03455D">
              <a:alpha val="0"/>
            </a:srgbClr>
          </a:solidFill>
        </p:spPr>
        <p:txBody>
          <a:bodyPr anchor="ctr">
            <a:noAutofit/>
          </a:bodyPr>
          <a:lstStyle>
            <a:lvl1pPr marL="342909" indent="-342909" algn="l" defTabSz="914422" rtl="0" eaLnBrk="1" latinLnBrk="0" hangingPunct="1">
              <a:spcBef>
                <a:spcPct val="20000"/>
              </a:spcBef>
              <a:buFont typeface="Arial" panose="020B0604020202020204" pitchFamily="34" charset="0"/>
              <a:buChar char="•"/>
              <a:defRPr sz="3200" kern="1200">
                <a:solidFill>
                  <a:schemeClr val="tx1"/>
                </a:solidFill>
                <a:latin typeface="Segoe UI" panose="020B0502040204020203" pitchFamily="34" charset="0"/>
                <a:ea typeface="+mn-ea"/>
                <a:cs typeface="Segoe UI" panose="020B0502040204020203" pitchFamily="34" charset="0"/>
              </a:defRPr>
            </a:lvl1pPr>
            <a:lvl2pPr marL="742969" indent="-285756" algn="l" defTabSz="914422" rtl="0" eaLnBrk="1" latinLnBrk="0" hangingPunct="1">
              <a:spcBef>
                <a:spcPct val="20000"/>
              </a:spcBef>
              <a:buFont typeface="Arial" panose="020B0604020202020204" pitchFamily="34" charset="0"/>
              <a:buChar char="–"/>
              <a:defRPr sz="2800" kern="1200">
                <a:solidFill>
                  <a:schemeClr val="tx1"/>
                </a:solidFill>
                <a:latin typeface="Segoe UI" panose="020B0502040204020203" pitchFamily="34" charset="0"/>
                <a:ea typeface="+mn-ea"/>
                <a:cs typeface="Segoe UI" panose="020B0502040204020203" pitchFamily="34" charset="0"/>
              </a:defRPr>
            </a:lvl2pPr>
            <a:lvl3pPr marL="1143028" indent="-228606" algn="l" defTabSz="914422" rtl="0" eaLnBrk="1" latinLnBrk="0" hangingPunct="1">
              <a:spcBef>
                <a:spcPct val="20000"/>
              </a:spcBef>
              <a:buFont typeface="Arial" panose="020B0604020202020204" pitchFamily="34" charset="0"/>
              <a:buChar char="•"/>
              <a:defRPr sz="2400" kern="1200">
                <a:solidFill>
                  <a:schemeClr val="tx1"/>
                </a:solidFill>
                <a:latin typeface="Segoe UI" panose="020B0502040204020203" pitchFamily="34" charset="0"/>
                <a:ea typeface="+mn-ea"/>
                <a:cs typeface="Segoe UI" panose="020B0502040204020203" pitchFamily="34" charset="0"/>
              </a:defRPr>
            </a:lvl3pPr>
            <a:lvl4pPr marL="1600240" indent="-228606" algn="l" defTabSz="914422" rtl="0" eaLnBrk="1" latinLnBrk="0" hangingPunct="1">
              <a:spcBef>
                <a:spcPct val="20000"/>
              </a:spcBef>
              <a:buFont typeface="Arial" panose="020B0604020202020204" pitchFamily="34" charset="0"/>
              <a:buChar char="–"/>
              <a:defRPr sz="2000" kern="1200">
                <a:solidFill>
                  <a:schemeClr val="tx1"/>
                </a:solidFill>
                <a:latin typeface="Segoe UI" panose="020B0502040204020203" pitchFamily="34" charset="0"/>
                <a:ea typeface="+mn-ea"/>
                <a:cs typeface="Segoe UI" panose="020B0502040204020203" pitchFamily="34" charset="0"/>
              </a:defRPr>
            </a:lvl4pPr>
            <a:lvl5pPr marL="2057451" indent="-228606" algn="l" defTabSz="914422" rtl="0" eaLnBrk="1" latinLnBrk="0" hangingPunct="1">
              <a:spcBef>
                <a:spcPct val="20000"/>
              </a:spcBef>
              <a:buFont typeface="Arial" panose="020B0604020202020204" pitchFamily="34" charset="0"/>
              <a:buChar char="»"/>
              <a:defRPr sz="2000" kern="1200">
                <a:solidFill>
                  <a:schemeClr val="tx1"/>
                </a:solidFill>
                <a:latin typeface="Segoe UI" panose="020B0502040204020203" pitchFamily="34" charset="0"/>
                <a:ea typeface="+mn-ea"/>
                <a:cs typeface="Segoe UI" panose="020B0502040204020203" pitchFamily="34" charset="0"/>
              </a:defRPr>
            </a:lvl5pPr>
            <a:lvl6pPr marL="2514664" indent="-228606" algn="l" defTabSz="91442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74" indent="-228606" algn="l" defTabSz="91442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86" indent="-228606" algn="l" defTabSz="91442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97" indent="-228606" algn="l" defTabSz="91442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14000"/>
              </a:lnSpc>
              <a:spcBef>
                <a:spcPts val="0"/>
              </a:spcBef>
              <a:spcAft>
                <a:spcPts val="600"/>
              </a:spcAft>
              <a:buClr>
                <a:srgbClr val="FFFFFF"/>
              </a:buClr>
              <a:buNone/>
            </a:pPr>
            <a:r>
              <a:rPr lang="tr-TR" sz="2800" b="1" dirty="0" smtClean="0">
                <a:solidFill>
                  <a:schemeClr val="accent6">
                    <a:lumMod val="60000"/>
                    <a:lumOff val="40000"/>
                  </a:schemeClr>
                </a:solidFill>
                <a:latin typeface="Agency FB" panose="020B0503020202020204" pitchFamily="34" charset="0"/>
                <a:ea typeface="Segoe UI Black" panose="020B0A02040204020203" pitchFamily="34" charset="0"/>
                <a:cs typeface="Calibri Light" panose="020F0302020204030204" pitchFamily="34" charset="0"/>
              </a:rPr>
              <a:t>Eğitim Yeri/İli</a:t>
            </a:r>
            <a:endParaRPr lang="tr-TR" sz="1400" b="1" i="1" dirty="0">
              <a:solidFill>
                <a:srgbClr val="FF0000"/>
              </a:solidFill>
              <a:latin typeface="Calibri Light" panose="020F0302020204030204" pitchFamily="34" charset="0"/>
              <a:cs typeface="Calibri Light" panose="020F0302020204030204" pitchFamily="34" charset="0"/>
            </a:endParaRPr>
          </a:p>
        </p:txBody>
      </p:sp>
      <p:sp>
        <p:nvSpPr>
          <p:cNvPr id="14" name="Google Shape;9020;p31"/>
          <p:cNvSpPr/>
          <p:nvPr/>
        </p:nvSpPr>
        <p:spPr>
          <a:xfrm>
            <a:off x="486486" y="1458933"/>
            <a:ext cx="6501927" cy="52701"/>
          </a:xfrm>
          <a:custGeom>
            <a:avLst/>
            <a:gdLst/>
            <a:ahLst/>
            <a:cxnLst/>
            <a:rect l="l" t="t" r="r" b="b"/>
            <a:pathLst>
              <a:path w="180762" h="2156" extrusionOk="0">
                <a:moveTo>
                  <a:pt x="1072" y="0"/>
                </a:moveTo>
                <a:cubicBezTo>
                  <a:pt x="477" y="0"/>
                  <a:pt x="1" y="489"/>
                  <a:pt x="1" y="1084"/>
                </a:cubicBezTo>
                <a:cubicBezTo>
                  <a:pt x="1" y="1679"/>
                  <a:pt x="477" y="2156"/>
                  <a:pt x="1072" y="2156"/>
                </a:cubicBezTo>
                <a:lnTo>
                  <a:pt x="179678" y="2156"/>
                </a:lnTo>
                <a:cubicBezTo>
                  <a:pt x="180273" y="2156"/>
                  <a:pt x="180761" y="1679"/>
                  <a:pt x="180761" y="1084"/>
                </a:cubicBezTo>
                <a:cubicBezTo>
                  <a:pt x="180761" y="489"/>
                  <a:pt x="180273" y="0"/>
                  <a:pt x="179678" y="0"/>
                </a:cubicBezTo>
                <a:close/>
              </a:path>
            </a:pathLst>
          </a:custGeom>
          <a:solidFill>
            <a:srgbClr val="37495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00"/>
              <a:buFont typeface="Arial"/>
              <a:buNone/>
            </a:pPr>
            <a:endParaRPr sz="800" b="0" i="0" u="none" strike="noStrike" cap="none">
              <a:solidFill>
                <a:srgbClr val="FFFFFF"/>
              </a:solidFill>
              <a:latin typeface="Arial"/>
              <a:ea typeface="Arial"/>
              <a:cs typeface="Arial"/>
              <a:sym typeface="Arial"/>
            </a:endParaRPr>
          </a:p>
        </p:txBody>
      </p:sp>
      <p:sp>
        <p:nvSpPr>
          <p:cNvPr id="15" name="Google Shape;9020;p31"/>
          <p:cNvSpPr/>
          <p:nvPr/>
        </p:nvSpPr>
        <p:spPr>
          <a:xfrm>
            <a:off x="486486" y="2533135"/>
            <a:ext cx="6501927" cy="52701"/>
          </a:xfrm>
          <a:custGeom>
            <a:avLst/>
            <a:gdLst/>
            <a:ahLst/>
            <a:cxnLst/>
            <a:rect l="l" t="t" r="r" b="b"/>
            <a:pathLst>
              <a:path w="180762" h="2156" extrusionOk="0">
                <a:moveTo>
                  <a:pt x="1072" y="0"/>
                </a:moveTo>
                <a:cubicBezTo>
                  <a:pt x="477" y="0"/>
                  <a:pt x="1" y="489"/>
                  <a:pt x="1" y="1084"/>
                </a:cubicBezTo>
                <a:cubicBezTo>
                  <a:pt x="1" y="1679"/>
                  <a:pt x="477" y="2156"/>
                  <a:pt x="1072" y="2156"/>
                </a:cubicBezTo>
                <a:lnTo>
                  <a:pt x="179678" y="2156"/>
                </a:lnTo>
                <a:cubicBezTo>
                  <a:pt x="180273" y="2156"/>
                  <a:pt x="180761" y="1679"/>
                  <a:pt x="180761" y="1084"/>
                </a:cubicBezTo>
                <a:cubicBezTo>
                  <a:pt x="180761" y="489"/>
                  <a:pt x="180273" y="0"/>
                  <a:pt x="179678" y="0"/>
                </a:cubicBezTo>
                <a:close/>
              </a:path>
            </a:pathLst>
          </a:custGeom>
          <a:solidFill>
            <a:srgbClr val="37495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00"/>
              <a:buFont typeface="Arial"/>
              <a:buNone/>
            </a:pPr>
            <a:endParaRPr sz="800" b="0" i="0" u="none" strike="noStrike" cap="none">
              <a:solidFill>
                <a:srgbClr val="FFFFFF"/>
              </a:solidFill>
              <a:latin typeface="Arial"/>
              <a:ea typeface="Arial"/>
              <a:cs typeface="Arial"/>
              <a:sym typeface="Arial"/>
            </a:endParaRPr>
          </a:p>
        </p:txBody>
      </p:sp>
      <p:sp>
        <p:nvSpPr>
          <p:cNvPr id="16" name="Google Shape;9020;p31"/>
          <p:cNvSpPr/>
          <p:nvPr/>
        </p:nvSpPr>
        <p:spPr>
          <a:xfrm>
            <a:off x="486486" y="3718745"/>
            <a:ext cx="6501927" cy="52701"/>
          </a:xfrm>
          <a:custGeom>
            <a:avLst/>
            <a:gdLst/>
            <a:ahLst/>
            <a:cxnLst/>
            <a:rect l="l" t="t" r="r" b="b"/>
            <a:pathLst>
              <a:path w="180762" h="2156" extrusionOk="0">
                <a:moveTo>
                  <a:pt x="1072" y="0"/>
                </a:moveTo>
                <a:cubicBezTo>
                  <a:pt x="477" y="0"/>
                  <a:pt x="1" y="489"/>
                  <a:pt x="1" y="1084"/>
                </a:cubicBezTo>
                <a:cubicBezTo>
                  <a:pt x="1" y="1679"/>
                  <a:pt x="477" y="2156"/>
                  <a:pt x="1072" y="2156"/>
                </a:cubicBezTo>
                <a:lnTo>
                  <a:pt x="179678" y="2156"/>
                </a:lnTo>
                <a:cubicBezTo>
                  <a:pt x="180273" y="2156"/>
                  <a:pt x="180761" y="1679"/>
                  <a:pt x="180761" y="1084"/>
                </a:cubicBezTo>
                <a:cubicBezTo>
                  <a:pt x="180761" y="489"/>
                  <a:pt x="180273" y="0"/>
                  <a:pt x="179678" y="0"/>
                </a:cubicBezTo>
                <a:close/>
              </a:path>
            </a:pathLst>
          </a:custGeom>
          <a:solidFill>
            <a:srgbClr val="37495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00"/>
              <a:buFont typeface="Arial"/>
              <a:buNone/>
            </a:pPr>
            <a:endParaRPr sz="800" b="0" i="0" u="none" strike="noStrike" cap="none">
              <a:solidFill>
                <a:srgbClr val="FFFFFF"/>
              </a:solidFill>
              <a:latin typeface="Arial"/>
              <a:ea typeface="Arial"/>
              <a:cs typeface="Arial"/>
              <a:sym typeface="Arial"/>
            </a:endParaRPr>
          </a:p>
        </p:txBody>
      </p:sp>
      <p:sp>
        <p:nvSpPr>
          <p:cNvPr id="18" name="İçerik Yer Tutucusu 2"/>
          <p:cNvSpPr txBox="1">
            <a:spLocks/>
          </p:cNvSpPr>
          <p:nvPr/>
        </p:nvSpPr>
        <p:spPr>
          <a:xfrm>
            <a:off x="3579223" y="2357669"/>
            <a:ext cx="5473336" cy="1442989"/>
          </a:xfrm>
          <a:prstGeom prst="rect">
            <a:avLst/>
          </a:prstGeom>
          <a:solidFill>
            <a:srgbClr val="03455D">
              <a:alpha val="0"/>
            </a:srgbClr>
          </a:solidFill>
        </p:spPr>
        <p:txBody>
          <a:bodyPr anchor="ctr">
            <a:noAutofit/>
          </a:bodyPr>
          <a:lstStyle>
            <a:lvl1pPr marL="342909" indent="-342909" algn="l" defTabSz="914422" rtl="0" eaLnBrk="1" latinLnBrk="0" hangingPunct="1">
              <a:spcBef>
                <a:spcPct val="20000"/>
              </a:spcBef>
              <a:buFont typeface="Arial" panose="020B0604020202020204" pitchFamily="34" charset="0"/>
              <a:buChar char="•"/>
              <a:defRPr sz="3200" kern="1200">
                <a:solidFill>
                  <a:schemeClr val="tx1"/>
                </a:solidFill>
                <a:latin typeface="Segoe UI" panose="020B0502040204020203" pitchFamily="34" charset="0"/>
                <a:ea typeface="+mn-ea"/>
                <a:cs typeface="Segoe UI" panose="020B0502040204020203" pitchFamily="34" charset="0"/>
              </a:defRPr>
            </a:lvl1pPr>
            <a:lvl2pPr marL="742969" indent="-285756" algn="l" defTabSz="914422" rtl="0" eaLnBrk="1" latinLnBrk="0" hangingPunct="1">
              <a:spcBef>
                <a:spcPct val="20000"/>
              </a:spcBef>
              <a:buFont typeface="Arial" panose="020B0604020202020204" pitchFamily="34" charset="0"/>
              <a:buChar char="–"/>
              <a:defRPr sz="2800" kern="1200">
                <a:solidFill>
                  <a:schemeClr val="tx1"/>
                </a:solidFill>
                <a:latin typeface="Segoe UI" panose="020B0502040204020203" pitchFamily="34" charset="0"/>
                <a:ea typeface="+mn-ea"/>
                <a:cs typeface="Segoe UI" panose="020B0502040204020203" pitchFamily="34" charset="0"/>
              </a:defRPr>
            </a:lvl2pPr>
            <a:lvl3pPr marL="1143028" indent="-228606" algn="l" defTabSz="914422" rtl="0" eaLnBrk="1" latinLnBrk="0" hangingPunct="1">
              <a:spcBef>
                <a:spcPct val="20000"/>
              </a:spcBef>
              <a:buFont typeface="Arial" panose="020B0604020202020204" pitchFamily="34" charset="0"/>
              <a:buChar char="•"/>
              <a:defRPr sz="2400" kern="1200">
                <a:solidFill>
                  <a:schemeClr val="tx1"/>
                </a:solidFill>
                <a:latin typeface="Segoe UI" panose="020B0502040204020203" pitchFamily="34" charset="0"/>
                <a:ea typeface="+mn-ea"/>
                <a:cs typeface="Segoe UI" panose="020B0502040204020203" pitchFamily="34" charset="0"/>
              </a:defRPr>
            </a:lvl3pPr>
            <a:lvl4pPr marL="1600240" indent="-228606" algn="l" defTabSz="914422" rtl="0" eaLnBrk="1" latinLnBrk="0" hangingPunct="1">
              <a:spcBef>
                <a:spcPct val="20000"/>
              </a:spcBef>
              <a:buFont typeface="Arial" panose="020B0604020202020204" pitchFamily="34" charset="0"/>
              <a:buChar char="–"/>
              <a:defRPr sz="2000" kern="1200">
                <a:solidFill>
                  <a:schemeClr val="tx1"/>
                </a:solidFill>
                <a:latin typeface="Segoe UI" panose="020B0502040204020203" pitchFamily="34" charset="0"/>
                <a:ea typeface="+mn-ea"/>
                <a:cs typeface="Segoe UI" panose="020B0502040204020203" pitchFamily="34" charset="0"/>
              </a:defRPr>
            </a:lvl4pPr>
            <a:lvl5pPr marL="2057451" indent="-228606" algn="l" defTabSz="914422" rtl="0" eaLnBrk="1" latinLnBrk="0" hangingPunct="1">
              <a:spcBef>
                <a:spcPct val="20000"/>
              </a:spcBef>
              <a:buFont typeface="Arial" panose="020B0604020202020204" pitchFamily="34" charset="0"/>
              <a:buChar char="»"/>
              <a:defRPr sz="2000" kern="1200">
                <a:solidFill>
                  <a:schemeClr val="tx1"/>
                </a:solidFill>
                <a:latin typeface="Segoe UI" panose="020B0502040204020203" pitchFamily="34" charset="0"/>
                <a:ea typeface="+mn-ea"/>
                <a:cs typeface="Segoe UI" panose="020B0502040204020203" pitchFamily="34" charset="0"/>
              </a:defRPr>
            </a:lvl5pPr>
            <a:lvl6pPr marL="2514664" indent="-228606" algn="l" defTabSz="91442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74" indent="-228606" algn="l" defTabSz="91442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86" indent="-228606" algn="l" defTabSz="91442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97" indent="-228606" algn="l" defTabSz="91442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14000"/>
              </a:lnSpc>
              <a:spcBef>
                <a:spcPts val="0"/>
              </a:spcBef>
              <a:spcAft>
                <a:spcPts val="600"/>
              </a:spcAft>
              <a:buClr>
                <a:srgbClr val="FFFFFF"/>
              </a:buClr>
              <a:buNone/>
            </a:pPr>
            <a:r>
              <a:rPr lang="tr-TR" sz="2400" b="1" dirty="0" smtClean="0">
                <a:solidFill>
                  <a:srgbClr val="FFFFFF"/>
                </a:solidFill>
                <a:latin typeface="Agency FB" panose="020B0503020202020204" pitchFamily="34" charset="0"/>
                <a:ea typeface="Segoe UI Black" panose="020B0A02040204020203" pitchFamily="34" charset="0"/>
                <a:cs typeface="Calibri Light" panose="020F0302020204030204" pitchFamily="34" charset="0"/>
              </a:rPr>
              <a:t>Teknik Şartnameler doğrultusunda uygun firmanın belirlenmesi</a:t>
            </a:r>
            <a:endParaRPr lang="tr-TR" sz="1200" b="1" i="1" dirty="0" smtClean="0">
              <a:solidFill>
                <a:srgbClr val="FFFFFF"/>
              </a:solidFill>
              <a:latin typeface="Calibri Light" panose="020F0302020204030204" pitchFamily="34" charset="0"/>
              <a:cs typeface="Calibri Light" panose="020F0302020204030204" pitchFamily="34" charset="0"/>
            </a:endParaRPr>
          </a:p>
        </p:txBody>
      </p:sp>
      <p:sp>
        <p:nvSpPr>
          <p:cNvPr id="19" name="İçerik Yer Tutucusu 2"/>
          <p:cNvSpPr txBox="1">
            <a:spLocks/>
          </p:cNvSpPr>
          <p:nvPr/>
        </p:nvSpPr>
        <p:spPr>
          <a:xfrm>
            <a:off x="429027" y="68823"/>
            <a:ext cx="5612544" cy="1168187"/>
          </a:xfrm>
          <a:prstGeom prst="rect">
            <a:avLst/>
          </a:prstGeom>
          <a:solidFill>
            <a:srgbClr val="03455D">
              <a:alpha val="0"/>
            </a:srgbClr>
          </a:solidFill>
        </p:spPr>
        <p:txBody>
          <a:bodyPr anchor="ctr">
            <a:noAutofit/>
          </a:bodyPr>
          <a:lstStyle>
            <a:lvl1pPr marL="342909" indent="-342909" algn="l" defTabSz="914422" rtl="0" eaLnBrk="1" latinLnBrk="0" hangingPunct="1">
              <a:spcBef>
                <a:spcPct val="20000"/>
              </a:spcBef>
              <a:buFont typeface="Arial" panose="020B0604020202020204" pitchFamily="34" charset="0"/>
              <a:buChar char="•"/>
              <a:defRPr sz="3200" kern="1200">
                <a:solidFill>
                  <a:schemeClr val="tx1"/>
                </a:solidFill>
                <a:latin typeface="Segoe UI" panose="020B0502040204020203" pitchFamily="34" charset="0"/>
                <a:ea typeface="+mn-ea"/>
                <a:cs typeface="Segoe UI" panose="020B0502040204020203" pitchFamily="34" charset="0"/>
              </a:defRPr>
            </a:lvl1pPr>
            <a:lvl2pPr marL="742969" indent="-285756" algn="l" defTabSz="914422" rtl="0" eaLnBrk="1" latinLnBrk="0" hangingPunct="1">
              <a:spcBef>
                <a:spcPct val="20000"/>
              </a:spcBef>
              <a:buFont typeface="Arial" panose="020B0604020202020204" pitchFamily="34" charset="0"/>
              <a:buChar char="–"/>
              <a:defRPr sz="2800" kern="1200">
                <a:solidFill>
                  <a:schemeClr val="tx1"/>
                </a:solidFill>
                <a:latin typeface="Segoe UI" panose="020B0502040204020203" pitchFamily="34" charset="0"/>
                <a:ea typeface="+mn-ea"/>
                <a:cs typeface="Segoe UI" panose="020B0502040204020203" pitchFamily="34" charset="0"/>
              </a:defRPr>
            </a:lvl2pPr>
            <a:lvl3pPr marL="1143028" indent="-228606" algn="l" defTabSz="914422" rtl="0" eaLnBrk="1" latinLnBrk="0" hangingPunct="1">
              <a:spcBef>
                <a:spcPct val="20000"/>
              </a:spcBef>
              <a:buFont typeface="Arial" panose="020B0604020202020204" pitchFamily="34" charset="0"/>
              <a:buChar char="•"/>
              <a:defRPr sz="2400" kern="1200">
                <a:solidFill>
                  <a:schemeClr val="tx1"/>
                </a:solidFill>
                <a:latin typeface="Segoe UI" panose="020B0502040204020203" pitchFamily="34" charset="0"/>
                <a:ea typeface="+mn-ea"/>
                <a:cs typeface="Segoe UI" panose="020B0502040204020203" pitchFamily="34" charset="0"/>
              </a:defRPr>
            </a:lvl3pPr>
            <a:lvl4pPr marL="1600240" indent="-228606" algn="l" defTabSz="914422" rtl="0" eaLnBrk="1" latinLnBrk="0" hangingPunct="1">
              <a:spcBef>
                <a:spcPct val="20000"/>
              </a:spcBef>
              <a:buFont typeface="Arial" panose="020B0604020202020204" pitchFamily="34" charset="0"/>
              <a:buChar char="–"/>
              <a:defRPr sz="2000" kern="1200">
                <a:solidFill>
                  <a:schemeClr val="tx1"/>
                </a:solidFill>
                <a:latin typeface="Segoe UI" panose="020B0502040204020203" pitchFamily="34" charset="0"/>
                <a:ea typeface="+mn-ea"/>
                <a:cs typeface="Segoe UI" panose="020B0502040204020203" pitchFamily="34" charset="0"/>
              </a:defRPr>
            </a:lvl4pPr>
            <a:lvl5pPr marL="2057451" indent="-228606" algn="l" defTabSz="914422" rtl="0" eaLnBrk="1" latinLnBrk="0" hangingPunct="1">
              <a:spcBef>
                <a:spcPct val="20000"/>
              </a:spcBef>
              <a:buFont typeface="Arial" panose="020B0604020202020204" pitchFamily="34" charset="0"/>
              <a:buChar char="»"/>
              <a:defRPr sz="2000" kern="1200">
                <a:solidFill>
                  <a:schemeClr val="tx1"/>
                </a:solidFill>
                <a:latin typeface="Segoe UI" panose="020B0502040204020203" pitchFamily="34" charset="0"/>
                <a:ea typeface="+mn-ea"/>
                <a:cs typeface="Segoe UI" panose="020B0502040204020203" pitchFamily="34" charset="0"/>
              </a:defRPr>
            </a:lvl5pPr>
            <a:lvl6pPr marL="2514664" indent="-228606" algn="l" defTabSz="91442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74" indent="-228606" algn="l" defTabSz="91442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86" indent="-228606" algn="l" defTabSz="91442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97" indent="-228606" algn="l" defTabSz="91442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14000"/>
              </a:lnSpc>
              <a:spcBef>
                <a:spcPts val="0"/>
              </a:spcBef>
              <a:spcAft>
                <a:spcPts val="600"/>
              </a:spcAft>
              <a:buClr>
                <a:srgbClr val="FFFFFF"/>
              </a:buClr>
              <a:buNone/>
            </a:pPr>
            <a:r>
              <a:rPr lang="tr-TR" sz="3600" b="1" dirty="0" smtClean="0">
                <a:solidFill>
                  <a:srgbClr val="FF0000"/>
                </a:solidFill>
                <a:latin typeface="DEGON STUZ" panose="02000500000000000000" pitchFamily="50" charset="0"/>
                <a:ea typeface="Segoe UI Black" panose="020B0A02040204020203" pitchFamily="34" charset="0"/>
                <a:cs typeface="Calibri Light" panose="020F0302020204030204" pitchFamily="34" charset="0"/>
              </a:rPr>
              <a:t>KALKINMA AJANSLARI</a:t>
            </a:r>
          </a:p>
        </p:txBody>
      </p:sp>
      <p:sp>
        <p:nvSpPr>
          <p:cNvPr id="20" name="İçerik Yer Tutucusu 2"/>
          <p:cNvSpPr txBox="1">
            <a:spLocks/>
          </p:cNvSpPr>
          <p:nvPr/>
        </p:nvSpPr>
        <p:spPr>
          <a:xfrm>
            <a:off x="3579223" y="3589914"/>
            <a:ext cx="5349241" cy="1442989"/>
          </a:xfrm>
          <a:prstGeom prst="rect">
            <a:avLst/>
          </a:prstGeom>
          <a:solidFill>
            <a:srgbClr val="03455D">
              <a:alpha val="0"/>
            </a:srgbClr>
          </a:solidFill>
        </p:spPr>
        <p:txBody>
          <a:bodyPr anchor="ctr">
            <a:noAutofit/>
          </a:bodyPr>
          <a:lstStyle>
            <a:lvl1pPr marL="342909" indent="-342909" algn="l" defTabSz="914422" rtl="0" eaLnBrk="1" latinLnBrk="0" hangingPunct="1">
              <a:spcBef>
                <a:spcPct val="20000"/>
              </a:spcBef>
              <a:buFont typeface="Arial" panose="020B0604020202020204" pitchFamily="34" charset="0"/>
              <a:buChar char="•"/>
              <a:defRPr sz="3200" kern="1200">
                <a:solidFill>
                  <a:schemeClr val="tx1"/>
                </a:solidFill>
                <a:latin typeface="Segoe UI" panose="020B0502040204020203" pitchFamily="34" charset="0"/>
                <a:ea typeface="+mn-ea"/>
                <a:cs typeface="Segoe UI" panose="020B0502040204020203" pitchFamily="34" charset="0"/>
              </a:defRPr>
            </a:lvl1pPr>
            <a:lvl2pPr marL="742969" indent="-285756" algn="l" defTabSz="914422" rtl="0" eaLnBrk="1" latinLnBrk="0" hangingPunct="1">
              <a:spcBef>
                <a:spcPct val="20000"/>
              </a:spcBef>
              <a:buFont typeface="Arial" panose="020B0604020202020204" pitchFamily="34" charset="0"/>
              <a:buChar char="–"/>
              <a:defRPr sz="2800" kern="1200">
                <a:solidFill>
                  <a:schemeClr val="tx1"/>
                </a:solidFill>
                <a:latin typeface="Segoe UI" panose="020B0502040204020203" pitchFamily="34" charset="0"/>
                <a:ea typeface="+mn-ea"/>
                <a:cs typeface="Segoe UI" panose="020B0502040204020203" pitchFamily="34" charset="0"/>
              </a:defRPr>
            </a:lvl2pPr>
            <a:lvl3pPr marL="1143028" indent="-228606" algn="l" defTabSz="914422" rtl="0" eaLnBrk="1" latinLnBrk="0" hangingPunct="1">
              <a:spcBef>
                <a:spcPct val="20000"/>
              </a:spcBef>
              <a:buFont typeface="Arial" panose="020B0604020202020204" pitchFamily="34" charset="0"/>
              <a:buChar char="•"/>
              <a:defRPr sz="2400" kern="1200">
                <a:solidFill>
                  <a:schemeClr val="tx1"/>
                </a:solidFill>
                <a:latin typeface="Segoe UI" panose="020B0502040204020203" pitchFamily="34" charset="0"/>
                <a:ea typeface="+mn-ea"/>
                <a:cs typeface="Segoe UI" panose="020B0502040204020203" pitchFamily="34" charset="0"/>
              </a:defRPr>
            </a:lvl3pPr>
            <a:lvl4pPr marL="1600240" indent="-228606" algn="l" defTabSz="914422" rtl="0" eaLnBrk="1" latinLnBrk="0" hangingPunct="1">
              <a:spcBef>
                <a:spcPct val="20000"/>
              </a:spcBef>
              <a:buFont typeface="Arial" panose="020B0604020202020204" pitchFamily="34" charset="0"/>
              <a:buChar char="–"/>
              <a:defRPr sz="2000" kern="1200">
                <a:solidFill>
                  <a:schemeClr val="tx1"/>
                </a:solidFill>
                <a:latin typeface="Segoe UI" panose="020B0502040204020203" pitchFamily="34" charset="0"/>
                <a:ea typeface="+mn-ea"/>
                <a:cs typeface="Segoe UI" panose="020B0502040204020203" pitchFamily="34" charset="0"/>
              </a:defRPr>
            </a:lvl4pPr>
            <a:lvl5pPr marL="2057451" indent="-228606" algn="l" defTabSz="914422" rtl="0" eaLnBrk="1" latinLnBrk="0" hangingPunct="1">
              <a:spcBef>
                <a:spcPct val="20000"/>
              </a:spcBef>
              <a:buFont typeface="Arial" panose="020B0604020202020204" pitchFamily="34" charset="0"/>
              <a:buChar char="»"/>
              <a:defRPr sz="2000" kern="1200">
                <a:solidFill>
                  <a:schemeClr val="tx1"/>
                </a:solidFill>
                <a:latin typeface="Segoe UI" panose="020B0502040204020203" pitchFamily="34" charset="0"/>
                <a:ea typeface="+mn-ea"/>
                <a:cs typeface="Segoe UI" panose="020B0502040204020203" pitchFamily="34" charset="0"/>
              </a:defRPr>
            </a:lvl5pPr>
            <a:lvl6pPr marL="2514664" indent="-228606" algn="l" defTabSz="91442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74" indent="-228606" algn="l" defTabSz="91442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86" indent="-228606" algn="l" defTabSz="91442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97" indent="-228606" algn="l" defTabSz="91442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14000"/>
              </a:lnSpc>
              <a:spcBef>
                <a:spcPts val="0"/>
              </a:spcBef>
              <a:spcAft>
                <a:spcPts val="600"/>
              </a:spcAft>
              <a:buClr>
                <a:srgbClr val="FFFFFF"/>
              </a:buClr>
              <a:buNone/>
            </a:pPr>
            <a:r>
              <a:rPr lang="tr-TR" sz="2400" b="1" dirty="0" smtClean="0">
                <a:solidFill>
                  <a:srgbClr val="FFFFFF"/>
                </a:solidFill>
                <a:latin typeface="Agency FB" panose="020B0503020202020204" pitchFamily="34" charset="0"/>
                <a:ea typeface="Segoe UI Black" panose="020B0A02040204020203" pitchFamily="34" charset="0"/>
                <a:cs typeface="Calibri Light" panose="020F0302020204030204" pitchFamily="34" charset="0"/>
              </a:rPr>
              <a:t>Gençlik ve Spor Bakanlığı İl Müdürlükleri ile işbirliğinde konaklama tesislerinin belirlenmesi</a:t>
            </a:r>
            <a:endParaRPr lang="tr-TR" sz="1200" b="1" i="1" dirty="0" smtClean="0">
              <a:solidFill>
                <a:srgbClr val="FFFFFF"/>
              </a:solidFill>
              <a:latin typeface="Calibri Light" panose="020F0302020204030204" pitchFamily="34" charset="0"/>
              <a:cs typeface="Calibri Light" panose="020F0302020204030204" pitchFamily="34" charset="0"/>
            </a:endParaRPr>
          </a:p>
        </p:txBody>
      </p:sp>
      <p:sp>
        <p:nvSpPr>
          <p:cNvPr id="21" name="İçerik Yer Tutucusu 2"/>
          <p:cNvSpPr txBox="1">
            <a:spLocks/>
          </p:cNvSpPr>
          <p:nvPr/>
        </p:nvSpPr>
        <p:spPr>
          <a:xfrm>
            <a:off x="486487" y="3314057"/>
            <a:ext cx="2968640" cy="1516579"/>
          </a:xfrm>
          <a:prstGeom prst="rect">
            <a:avLst/>
          </a:prstGeom>
          <a:solidFill>
            <a:srgbClr val="03455D">
              <a:alpha val="0"/>
            </a:srgbClr>
          </a:solidFill>
        </p:spPr>
        <p:txBody>
          <a:bodyPr anchor="ctr">
            <a:noAutofit/>
          </a:bodyPr>
          <a:lstStyle>
            <a:lvl1pPr marL="342909" indent="-342909" algn="l" defTabSz="914422" rtl="0" eaLnBrk="1" latinLnBrk="0" hangingPunct="1">
              <a:spcBef>
                <a:spcPct val="20000"/>
              </a:spcBef>
              <a:buFont typeface="Arial" panose="020B0604020202020204" pitchFamily="34" charset="0"/>
              <a:buChar char="•"/>
              <a:defRPr sz="3200" kern="1200">
                <a:solidFill>
                  <a:schemeClr val="tx1"/>
                </a:solidFill>
                <a:latin typeface="Segoe UI" panose="020B0502040204020203" pitchFamily="34" charset="0"/>
                <a:ea typeface="+mn-ea"/>
                <a:cs typeface="Segoe UI" panose="020B0502040204020203" pitchFamily="34" charset="0"/>
              </a:defRPr>
            </a:lvl1pPr>
            <a:lvl2pPr marL="742969" indent="-285756" algn="l" defTabSz="914422" rtl="0" eaLnBrk="1" latinLnBrk="0" hangingPunct="1">
              <a:spcBef>
                <a:spcPct val="20000"/>
              </a:spcBef>
              <a:buFont typeface="Arial" panose="020B0604020202020204" pitchFamily="34" charset="0"/>
              <a:buChar char="–"/>
              <a:defRPr sz="2800" kern="1200">
                <a:solidFill>
                  <a:schemeClr val="tx1"/>
                </a:solidFill>
                <a:latin typeface="Segoe UI" panose="020B0502040204020203" pitchFamily="34" charset="0"/>
                <a:ea typeface="+mn-ea"/>
                <a:cs typeface="Segoe UI" panose="020B0502040204020203" pitchFamily="34" charset="0"/>
              </a:defRPr>
            </a:lvl2pPr>
            <a:lvl3pPr marL="1143028" indent="-228606" algn="l" defTabSz="914422" rtl="0" eaLnBrk="1" latinLnBrk="0" hangingPunct="1">
              <a:spcBef>
                <a:spcPct val="20000"/>
              </a:spcBef>
              <a:buFont typeface="Arial" panose="020B0604020202020204" pitchFamily="34" charset="0"/>
              <a:buChar char="•"/>
              <a:defRPr sz="2400" kern="1200">
                <a:solidFill>
                  <a:schemeClr val="tx1"/>
                </a:solidFill>
                <a:latin typeface="Segoe UI" panose="020B0502040204020203" pitchFamily="34" charset="0"/>
                <a:ea typeface="+mn-ea"/>
                <a:cs typeface="Segoe UI" panose="020B0502040204020203" pitchFamily="34" charset="0"/>
              </a:defRPr>
            </a:lvl3pPr>
            <a:lvl4pPr marL="1600240" indent="-228606" algn="l" defTabSz="914422" rtl="0" eaLnBrk="1" latinLnBrk="0" hangingPunct="1">
              <a:spcBef>
                <a:spcPct val="20000"/>
              </a:spcBef>
              <a:buFont typeface="Arial" panose="020B0604020202020204" pitchFamily="34" charset="0"/>
              <a:buChar char="–"/>
              <a:defRPr sz="2000" kern="1200">
                <a:solidFill>
                  <a:schemeClr val="tx1"/>
                </a:solidFill>
                <a:latin typeface="Segoe UI" panose="020B0502040204020203" pitchFamily="34" charset="0"/>
                <a:ea typeface="+mn-ea"/>
                <a:cs typeface="Segoe UI" panose="020B0502040204020203" pitchFamily="34" charset="0"/>
              </a:defRPr>
            </a:lvl4pPr>
            <a:lvl5pPr marL="2057451" indent="-228606" algn="l" defTabSz="914422" rtl="0" eaLnBrk="1" latinLnBrk="0" hangingPunct="1">
              <a:spcBef>
                <a:spcPct val="20000"/>
              </a:spcBef>
              <a:buFont typeface="Arial" panose="020B0604020202020204" pitchFamily="34" charset="0"/>
              <a:buChar char="»"/>
              <a:defRPr sz="2000" kern="1200">
                <a:solidFill>
                  <a:schemeClr val="tx1"/>
                </a:solidFill>
                <a:latin typeface="Segoe UI" panose="020B0502040204020203" pitchFamily="34" charset="0"/>
                <a:ea typeface="+mn-ea"/>
                <a:cs typeface="Segoe UI" panose="020B0502040204020203" pitchFamily="34" charset="0"/>
              </a:defRPr>
            </a:lvl5pPr>
            <a:lvl6pPr marL="2514664" indent="-228606" algn="l" defTabSz="91442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74" indent="-228606" algn="l" defTabSz="91442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86" indent="-228606" algn="l" defTabSz="91442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97" indent="-228606" algn="l" defTabSz="91442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14000"/>
              </a:lnSpc>
              <a:spcBef>
                <a:spcPts val="0"/>
              </a:spcBef>
              <a:spcAft>
                <a:spcPts val="600"/>
              </a:spcAft>
              <a:buClr>
                <a:srgbClr val="FFFFFF"/>
              </a:buClr>
              <a:buNone/>
            </a:pPr>
            <a:r>
              <a:rPr lang="tr-TR" sz="2800" b="1" dirty="0" smtClean="0">
                <a:solidFill>
                  <a:schemeClr val="accent6">
                    <a:lumMod val="60000"/>
                    <a:lumOff val="40000"/>
                  </a:schemeClr>
                </a:solidFill>
                <a:latin typeface="Agency FB" panose="020B0503020202020204" pitchFamily="34" charset="0"/>
                <a:ea typeface="Segoe UI Black" panose="020B0A02040204020203" pitchFamily="34" charset="0"/>
                <a:cs typeface="Calibri Light" panose="020F0302020204030204" pitchFamily="34" charset="0"/>
              </a:rPr>
              <a:t>Konaklama Tesisleri 	</a:t>
            </a:r>
            <a:endParaRPr lang="tr-TR" sz="1400" b="1" i="1" dirty="0">
              <a:solidFill>
                <a:schemeClr val="accent6">
                  <a:lumMod val="60000"/>
                  <a:lumOff val="40000"/>
                </a:schemeClr>
              </a:solidFill>
              <a:latin typeface="Calibri Light" panose="020F0302020204030204" pitchFamily="34" charset="0"/>
              <a:cs typeface="Calibri Light" panose="020F0302020204030204" pitchFamily="34" charset="0"/>
            </a:endParaRPr>
          </a:p>
        </p:txBody>
      </p:sp>
      <p:sp>
        <p:nvSpPr>
          <p:cNvPr id="22" name="İçerik Yer Tutucusu 2"/>
          <p:cNvSpPr txBox="1">
            <a:spLocks/>
          </p:cNvSpPr>
          <p:nvPr/>
        </p:nvSpPr>
        <p:spPr>
          <a:xfrm>
            <a:off x="486486" y="2769214"/>
            <a:ext cx="2694320" cy="695752"/>
          </a:xfrm>
          <a:prstGeom prst="rect">
            <a:avLst/>
          </a:prstGeom>
          <a:solidFill>
            <a:srgbClr val="03455D">
              <a:alpha val="0"/>
            </a:srgbClr>
          </a:solidFill>
        </p:spPr>
        <p:txBody>
          <a:bodyPr anchor="ctr">
            <a:noAutofit/>
          </a:bodyPr>
          <a:lstStyle>
            <a:lvl1pPr marL="342909" indent="-342909" algn="l" defTabSz="914422" rtl="0" eaLnBrk="1" latinLnBrk="0" hangingPunct="1">
              <a:spcBef>
                <a:spcPct val="20000"/>
              </a:spcBef>
              <a:buFont typeface="Arial" panose="020B0604020202020204" pitchFamily="34" charset="0"/>
              <a:buChar char="•"/>
              <a:defRPr sz="3200" kern="1200">
                <a:solidFill>
                  <a:schemeClr val="tx1"/>
                </a:solidFill>
                <a:latin typeface="Segoe UI" panose="020B0502040204020203" pitchFamily="34" charset="0"/>
                <a:ea typeface="+mn-ea"/>
                <a:cs typeface="Segoe UI" panose="020B0502040204020203" pitchFamily="34" charset="0"/>
              </a:defRPr>
            </a:lvl1pPr>
            <a:lvl2pPr marL="742969" indent="-285756" algn="l" defTabSz="914422" rtl="0" eaLnBrk="1" latinLnBrk="0" hangingPunct="1">
              <a:spcBef>
                <a:spcPct val="20000"/>
              </a:spcBef>
              <a:buFont typeface="Arial" panose="020B0604020202020204" pitchFamily="34" charset="0"/>
              <a:buChar char="–"/>
              <a:defRPr sz="2800" kern="1200">
                <a:solidFill>
                  <a:schemeClr val="tx1"/>
                </a:solidFill>
                <a:latin typeface="Segoe UI" panose="020B0502040204020203" pitchFamily="34" charset="0"/>
                <a:ea typeface="+mn-ea"/>
                <a:cs typeface="Segoe UI" panose="020B0502040204020203" pitchFamily="34" charset="0"/>
              </a:defRPr>
            </a:lvl2pPr>
            <a:lvl3pPr marL="1143028" indent="-228606" algn="l" defTabSz="914422" rtl="0" eaLnBrk="1" latinLnBrk="0" hangingPunct="1">
              <a:spcBef>
                <a:spcPct val="20000"/>
              </a:spcBef>
              <a:buFont typeface="Arial" panose="020B0604020202020204" pitchFamily="34" charset="0"/>
              <a:buChar char="•"/>
              <a:defRPr sz="2400" kern="1200">
                <a:solidFill>
                  <a:schemeClr val="tx1"/>
                </a:solidFill>
                <a:latin typeface="Segoe UI" panose="020B0502040204020203" pitchFamily="34" charset="0"/>
                <a:ea typeface="+mn-ea"/>
                <a:cs typeface="Segoe UI" panose="020B0502040204020203" pitchFamily="34" charset="0"/>
              </a:defRPr>
            </a:lvl3pPr>
            <a:lvl4pPr marL="1600240" indent="-228606" algn="l" defTabSz="914422" rtl="0" eaLnBrk="1" latinLnBrk="0" hangingPunct="1">
              <a:spcBef>
                <a:spcPct val="20000"/>
              </a:spcBef>
              <a:buFont typeface="Arial" panose="020B0604020202020204" pitchFamily="34" charset="0"/>
              <a:buChar char="–"/>
              <a:defRPr sz="2000" kern="1200">
                <a:solidFill>
                  <a:schemeClr val="tx1"/>
                </a:solidFill>
                <a:latin typeface="Segoe UI" panose="020B0502040204020203" pitchFamily="34" charset="0"/>
                <a:ea typeface="+mn-ea"/>
                <a:cs typeface="Segoe UI" panose="020B0502040204020203" pitchFamily="34" charset="0"/>
              </a:defRPr>
            </a:lvl4pPr>
            <a:lvl5pPr marL="2057451" indent="-228606" algn="l" defTabSz="914422" rtl="0" eaLnBrk="1" latinLnBrk="0" hangingPunct="1">
              <a:spcBef>
                <a:spcPct val="20000"/>
              </a:spcBef>
              <a:buFont typeface="Arial" panose="020B0604020202020204" pitchFamily="34" charset="0"/>
              <a:buChar char="»"/>
              <a:defRPr sz="2000" kern="1200">
                <a:solidFill>
                  <a:schemeClr val="tx1"/>
                </a:solidFill>
                <a:latin typeface="Segoe UI" panose="020B0502040204020203" pitchFamily="34" charset="0"/>
                <a:ea typeface="+mn-ea"/>
                <a:cs typeface="Segoe UI" panose="020B0502040204020203" pitchFamily="34" charset="0"/>
              </a:defRPr>
            </a:lvl5pPr>
            <a:lvl6pPr marL="2514664" indent="-228606" algn="l" defTabSz="91442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74" indent="-228606" algn="l" defTabSz="91442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86" indent="-228606" algn="l" defTabSz="91442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97" indent="-228606" algn="l" defTabSz="91442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14000"/>
              </a:lnSpc>
              <a:spcBef>
                <a:spcPts val="0"/>
              </a:spcBef>
              <a:spcAft>
                <a:spcPts val="600"/>
              </a:spcAft>
              <a:buClr>
                <a:srgbClr val="FFFFFF"/>
              </a:buClr>
              <a:buNone/>
            </a:pPr>
            <a:r>
              <a:rPr lang="tr-TR" sz="2800" b="1" dirty="0" smtClean="0">
                <a:solidFill>
                  <a:schemeClr val="accent6">
                    <a:lumMod val="60000"/>
                    <a:lumOff val="40000"/>
                  </a:schemeClr>
                </a:solidFill>
                <a:latin typeface="Agency FB" panose="020B0503020202020204" pitchFamily="34" charset="0"/>
                <a:ea typeface="Segoe UI Black" panose="020B0A02040204020203" pitchFamily="34" charset="0"/>
                <a:cs typeface="Calibri Light" panose="020F0302020204030204" pitchFamily="34" charset="0"/>
              </a:rPr>
              <a:t>Eğitim Hizmet Alımları</a:t>
            </a:r>
            <a:endParaRPr lang="tr-TR" sz="1400" b="1" i="1" dirty="0">
              <a:solidFill>
                <a:srgbClr val="FF0000"/>
              </a:solidFill>
              <a:latin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49182258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747"/>
        <p:cNvGrpSpPr/>
        <p:nvPr/>
      </p:nvGrpSpPr>
      <p:grpSpPr>
        <a:xfrm>
          <a:off x="0" y="0"/>
          <a:ext cx="0" cy="0"/>
          <a:chOff x="0" y="0"/>
          <a:chExt cx="0" cy="0"/>
        </a:xfrm>
      </p:grpSpPr>
      <p:pic>
        <p:nvPicPr>
          <p:cNvPr id="10" name="Resim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60180" y="1820796"/>
            <a:ext cx="4501536" cy="10044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743062773"/>
      </p:ext>
    </p:extLst>
  </p:cSld>
  <p:clrMapOvr>
    <a:masterClrMapping/>
  </p:clrMapOvr>
  <p:timing>
    <p:tnLst>
      <p:par>
        <p:cTn id="1" dur="indefinite" restart="never" nodeType="tmRoot"/>
      </p:par>
    </p:tnLst>
  </p:timing>
</p:sld>
</file>

<file path=ppt/theme/theme1.xml><?xml version="1.0" encoding="utf-8"?>
<a:theme xmlns:a="http://schemas.openxmlformats.org/drawingml/2006/main" name="Ai Tech Agency by Slidesgo">
  <a:themeElements>
    <a:clrScheme name="Simple Light">
      <a:dk1>
        <a:srgbClr val="0C343D"/>
      </a:dk1>
      <a:lt1>
        <a:srgbClr val="00C3B1"/>
      </a:lt1>
      <a:dk2>
        <a:srgbClr val="CC4125"/>
      </a:dk2>
      <a:lt2>
        <a:srgbClr val="F3F3F3"/>
      </a:lt2>
      <a:accent1>
        <a:srgbClr val="0C343D"/>
      </a:accent1>
      <a:accent2>
        <a:srgbClr val="00C3B1"/>
      </a:accent2>
      <a:accent3>
        <a:srgbClr val="CC4125"/>
      </a:accent3>
      <a:accent4>
        <a:srgbClr val="F3F3F3"/>
      </a:accent4>
      <a:accent5>
        <a:srgbClr val="0C343D"/>
      </a:accent5>
      <a:accent6>
        <a:srgbClr val="00C3B1"/>
      </a:accent6>
      <a:hlink>
        <a:srgbClr val="F3F3F3"/>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20866</TotalTime>
  <Words>1233</Words>
  <Application>Microsoft Office PowerPoint</Application>
  <PresentationFormat>Ekran Gösterisi (16:9)</PresentationFormat>
  <Paragraphs>237</Paragraphs>
  <Slides>30</Slides>
  <Notes>28</Notes>
  <HiddenSlides>0</HiddenSlides>
  <MMClips>0</MMClips>
  <ScaleCrop>false</ScaleCrop>
  <HeadingPairs>
    <vt:vector size="6" baseType="variant">
      <vt:variant>
        <vt:lpstr>Kullanılan Yazı Tipleri</vt:lpstr>
      </vt:variant>
      <vt:variant>
        <vt:i4>16</vt:i4>
      </vt:variant>
      <vt:variant>
        <vt:lpstr>Tema</vt:lpstr>
      </vt:variant>
      <vt:variant>
        <vt:i4>1</vt:i4>
      </vt:variant>
      <vt:variant>
        <vt:lpstr>Slayt Başlıkları</vt:lpstr>
      </vt:variant>
      <vt:variant>
        <vt:i4>30</vt:i4>
      </vt:variant>
    </vt:vector>
  </HeadingPairs>
  <TitlesOfParts>
    <vt:vector size="47" baseType="lpstr">
      <vt:lpstr>Anton</vt:lpstr>
      <vt:lpstr>Fira Sans Condensed Light</vt:lpstr>
      <vt:lpstr>Agency FB</vt:lpstr>
      <vt:lpstr>Norwester</vt:lpstr>
      <vt:lpstr>DM Sans 14pt Light</vt:lpstr>
      <vt:lpstr>Calibri Light</vt:lpstr>
      <vt:lpstr>Josefin Sans Light</vt:lpstr>
      <vt:lpstr>Poppins Medium Bold</vt:lpstr>
      <vt:lpstr>맑은 고딕</vt:lpstr>
      <vt:lpstr>Rajdhani</vt:lpstr>
      <vt:lpstr>Segoe UI Black</vt:lpstr>
      <vt:lpstr>DEGON STUZ</vt:lpstr>
      <vt:lpstr>Josefin Slab</vt:lpstr>
      <vt:lpstr>Poppins Light</vt:lpstr>
      <vt:lpstr>Rajdhani Bold</vt:lpstr>
      <vt:lpstr>Arial</vt:lpstr>
      <vt:lpstr>Ai Tech Agency by Slidesgo</vt:lpstr>
      <vt:lpstr>PowerPoint Sunusu</vt:lpstr>
      <vt:lpstr>Siber Güvenlik ve Kalkınma Ajansları</vt:lpstr>
      <vt:lpstr>SİBER GÜVENLİK ve  KALKINMA AJANSLARI</vt:lpstr>
      <vt:lpstr>SİBER GÜVENLİK</vt:lpstr>
      <vt:lpstr>2023  Sanayi ve Teknoloji Stratejisi</vt:lpstr>
      <vt:lpstr>KALKINMA AJANSLARI</vt:lpstr>
      <vt:lpstr>SİBER VATAN PROGRAMI</vt:lpstr>
      <vt:lpstr>Bugüne Gelmeden</vt:lpstr>
      <vt:lpstr>Kısa Yolculuğumuz</vt:lpstr>
      <vt:lpstr>Amaç Birliği İş Birliği</vt:lpstr>
      <vt:lpstr>PROGRAM BİLEŞENLERİ</vt:lpstr>
      <vt:lpstr>SİBER VATAN BAŞARILARI</vt:lpstr>
      <vt:lpstr>SİBER VATAN 2026  DÖNEMİ</vt:lpstr>
      <vt:lpstr>YAYGINLAŞTIRMA</vt:lpstr>
      <vt:lpstr>YAYGINLAŞTIRMA</vt:lpstr>
      <vt:lpstr>2026 DÖNEMİ</vt:lpstr>
      <vt:lpstr>2026 DÖNEMİ</vt:lpstr>
      <vt:lpstr>PowerPoint Sunusu</vt:lpstr>
      <vt:lpstr>SİBER VATAN  2027  DÖNEMİ</vt:lpstr>
      <vt:lpstr>2027 DÖNEMİ</vt:lpstr>
      <vt:lpstr>PowerPoint Sunusu</vt:lpstr>
      <vt:lpstr>2027 DÖNEMİ</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AI TECH AGENCY</dc:title>
  <dc:creator>Kadir Kağan İNALOĞLU</dc:creator>
  <cp:lastModifiedBy>Kadir Kağan İNALOĞLU</cp:lastModifiedBy>
  <cp:revision>200</cp:revision>
  <cp:lastPrinted>2025-09-17T10:36:14Z</cp:lastPrinted>
  <dcterms:modified xsi:type="dcterms:W3CDTF">2026-10-20T09:24:24Z</dcterms:modified>
</cp:coreProperties>
</file>